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67" r:id="rId4"/>
  </p:sldMasterIdLst>
  <p:notesMasterIdLst>
    <p:notesMasterId r:id="rId17"/>
  </p:notesMasterIdLst>
  <p:handoutMasterIdLst>
    <p:handoutMasterId r:id="rId18"/>
  </p:handoutMasterIdLst>
  <p:sldIdLst>
    <p:sldId id="256" r:id="rId5"/>
    <p:sldId id="257" r:id="rId6"/>
    <p:sldId id="271" r:id="rId7"/>
    <p:sldId id="272" r:id="rId8"/>
    <p:sldId id="273" r:id="rId9"/>
    <p:sldId id="274" r:id="rId10"/>
    <p:sldId id="275" r:id="rId11"/>
    <p:sldId id="277" r:id="rId12"/>
    <p:sldId id="276"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B8BF"/>
    <a:srgbClr val="5869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87430" autoAdjust="0"/>
  </p:normalViewPr>
  <p:slideViewPr>
    <p:cSldViewPr snapToGrid="0">
      <p:cViewPr varScale="1">
        <p:scale>
          <a:sx n="141" d="100"/>
          <a:sy n="141" d="100"/>
        </p:scale>
        <p:origin x="976" y="7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887C10-C167-4A8D-8847-3CD6E8AD4C13}" type="doc">
      <dgm:prSet loTypeId="urn:microsoft.com/office/officeart/2005/8/layout/list1" loCatId="list" qsTypeId="urn:microsoft.com/office/officeart/2005/8/quickstyle/simple1" qsCatId="simple" csTypeId="urn:microsoft.com/office/officeart/2005/8/colors/accent1_2" csCatId="accent1"/>
      <dgm:spPr/>
      <dgm:t>
        <a:bodyPr/>
        <a:lstStyle/>
        <a:p>
          <a:endParaRPr lang="en-US"/>
        </a:p>
      </dgm:t>
    </dgm:pt>
    <dgm:pt modelId="{9C065FFB-8A14-4CC8-8F46-49C68BAD48AC}">
      <dgm:prSet/>
      <dgm:spPr/>
      <dgm:t>
        <a:bodyPr/>
        <a:lstStyle/>
        <a:p>
          <a:r>
            <a:rPr lang="en-US" baseline="0"/>
            <a:t>Advantages of Amazon Web Services Security Hub</a:t>
          </a:r>
          <a:endParaRPr lang="en-US"/>
        </a:p>
      </dgm:t>
    </dgm:pt>
    <dgm:pt modelId="{783C267B-60A4-4350-9288-23B52F426D13}" type="parTrans" cxnId="{21B8B3F5-F0B0-4D9E-BB5E-A94775121970}">
      <dgm:prSet/>
      <dgm:spPr/>
      <dgm:t>
        <a:bodyPr/>
        <a:lstStyle/>
        <a:p>
          <a:endParaRPr lang="en-US"/>
        </a:p>
      </dgm:t>
    </dgm:pt>
    <dgm:pt modelId="{E82B67BB-CB1C-49E5-9F63-5F8152730411}" type="sibTrans" cxnId="{21B8B3F5-F0B0-4D9E-BB5E-A94775121970}">
      <dgm:prSet/>
      <dgm:spPr/>
      <dgm:t>
        <a:bodyPr/>
        <a:lstStyle/>
        <a:p>
          <a:endParaRPr lang="en-US"/>
        </a:p>
      </dgm:t>
    </dgm:pt>
    <dgm:pt modelId="{A470DCFC-3B4B-427E-BFC4-1DC417B48076}">
      <dgm:prSet/>
      <dgm:spPr/>
      <dgm:t>
        <a:bodyPr/>
        <a:lstStyle/>
        <a:p>
          <a:r>
            <a:rPr lang="en-US" baseline="0"/>
            <a:t>Advantages of Microsoft Sentinel​</a:t>
          </a:r>
          <a:endParaRPr lang="en-US"/>
        </a:p>
      </dgm:t>
    </dgm:pt>
    <dgm:pt modelId="{69E31563-8A65-4B09-8754-4B4D2ACBBF58}" type="parTrans" cxnId="{20DC7A97-5B49-45C1-A412-59BC55E3D0DA}">
      <dgm:prSet/>
      <dgm:spPr/>
      <dgm:t>
        <a:bodyPr/>
        <a:lstStyle/>
        <a:p>
          <a:endParaRPr lang="en-US"/>
        </a:p>
      </dgm:t>
    </dgm:pt>
    <dgm:pt modelId="{E0F520B0-7D37-4309-95FA-8A78E7B5068C}" type="sibTrans" cxnId="{20DC7A97-5B49-45C1-A412-59BC55E3D0DA}">
      <dgm:prSet/>
      <dgm:spPr/>
      <dgm:t>
        <a:bodyPr/>
        <a:lstStyle/>
        <a:p>
          <a:endParaRPr lang="en-US"/>
        </a:p>
      </dgm:t>
    </dgm:pt>
    <dgm:pt modelId="{4C89E53F-DCAE-46D5-9F0B-7D20F21FDAF7}">
      <dgm:prSet/>
      <dgm:spPr/>
      <dgm:t>
        <a:bodyPr/>
        <a:lstStyle/>
        <a:p>
          <a:r>
            <a:rPr lang="en-US" baseline="0"/>
            <a:t>Pairing Sentinel and Security Hub Together</a:t>
          </a:r>
          <a:endParaRPr lang="en-US"/>
        </a:p>
      </dgm:t>
    </dgm:pt>
    <dgm:pt modelId="{B3BE9B45-20AB-4DED-A2A7-74D8DE2C1A5B}" type="parTrans" cxnId="{AD4D75EA-BDA4-459E-917F-2CB71D381C62}">
      <dgm:prSet/>
      <dgm:spPr/>
      <dgm:t>
        <a:bodyPr/>
        <a:lstStyle/>
        <a:p>
          <a:endParaRPr lang="en-US"/>
        </a:p>
      </dgm:t>
    </dgm:pt>
    <dgm:pt modelId="{51FFCFEB-0B66-4EC7-A2CD-AD894EE6B23F}" type="sibTrans" cxnId="{AD4D75EA-BDA4-459E-917F-2CB71D381C62}">
      <dgm:prSet/>
      <dgm:spPr/>
      <dgm:t>
        <a:bodyPr/>
        <a:lstStyle/>
        <a:p>
          <a:endParaRPr lang="en-US"/>
        </a:p>
      </dgm:t>
    </dgm:pt>
    <dgm:pt modelId="{882668B0-67C1-4C8B-BEF2-ACA158B809A3}">
      <dgm:prSet/>
      <dgm:spPr/>
      <dgm:t>
        <a:bodyPr/>
        <a:lstStyle/>
        <a:p>
          <a:r>
            <a:rPr lang="en-US" baseline="0"/>
            <a:t>Limitations</a:t>
          </a:r>
          <a:endParaRPr lang="en-US"/>
        </a:p>
      </dgm:t>
    </dgm:pt>
    <dgm:pt modelId="{5FFE6FD8-2876-458C-A896-D7660B161D43}" type="parTrans" cxnId="{75754BD9-6627-4628-A0BF-6B46702299A2}">
      <dgm:prSet/>
      <dgm:spPr/>
      <dgm:t>
        <a:bodyPr/>
        <a:lstStyle/>
        <a:p>
          <a:endParaRPr lang="en-US"/>
        </a:p>
      </dgm:t>
    </dgm:pt>
    <dgm:pt modelId="{2A535140-4821-4899-88CA-65E4BD5EC830}" type="sibTrans" cxnId="{75754BD9-6627-4628-A0BF-6B46702299A2}">
      <dgm:prSet/>
      <dgm:spPr/>
      <dgm:t>
        <a:bodyPr/>
        <a:lstStyle/>
        <a:p>
          <a:endParaRPr lang="en-US"/>
        </a:p>
      </dgm:t>
    </dgm:pt>
    <dgm:pt modelId="{CCF3EC4B-D754-47EE-AC6A-D251CB08060E}">
      <dgm:prSet/>
      <dgm:spPr/>
      <dgm:t>
        <a:bodyPr/>
        <a:lstStyle/>
        <a:p>
          <a:r>
            <a:rPr lang="en-US" baseline="0"/>
            <a:t>Cost of Microsoft Sentinel</a:t>
          </a:r>
          <a:endParaRPr lang="en-US"/>
        </a:p>
      </dgm:t>
    </dgm:pt>
    <dgm:pt modelId="{B8D84148-DC59-4E5A-BB49-B23AAF5C93B9}" type="parTrans" cxnId="{F043A7B8-7D8F-4794-A6F7-74B7A2BEA8A1}">
      <dgm:prSet/>
      <dgm:spPr/>
      <dgm:t>
        <a:bodyPr/>
        <a:lstStyle/>
        <a:p>
          <a:endParaRPr lang="en-US"/>
        </a:p>
      </dgm:t>
    </dgm:pt>
    <dgm:pt modelId="{92E531C5-E15D-40F6-AC12-5B508821CA0F}" type="sibTrans" cxnId="{F043A7B8-7D8F-4794-A6F7-74B7A2BEA8A1}">
      <dgm:prSet/>
      <dgm:spPr/>
      <dgm:t>
        <a:bodyPr/>
        <a:lstStyle/>
        <a:p>
          <a:endParaRPr lang="en-US"/>
        </a:p>
      </dgm:t>
    </dgm:pt>
    <dgm:pt modelId="{208A7A01-0722-4D72-84BF-7945A746C3A0}">
      <dgm:prSet/>
      <dgm:spPr/>
      <dgm:t>
        <a:bodyPr/>
        <a:lstStyle/>
        <a:p>
          <a:r>
            <a:rPr lang="en-US" baseline="0"/>
            <a:t>Cost of Amazon Web Services Security Hub</a:t>
          </a:r>
          <a:endParaRPr lang="en-US"/>
        </a:p>
      </dgm:t>
    </dgm:pt>
    <dgm:pt modelId="{AA465DFE-288D-496C-993E-D71F73450C54}" type="parTrans" cxnId="{042E53C8-0402-4675-A2F5-CCED6BA36BED}">
      <dgm:prSet/>
      <dgm:spPr/>
      <dgm:t>
        <a:bodyPr/>
        <a:lstStyle/>
        <a:p>
          <a:endParaRPr lang="en-US"/>
        </a:p>
      </dgm:t>
    </dgm:pt>
    <dgm:pt modelId="{7FC60564-39B4-4DC7-B657-F34C7E292E73}" type="sibTrans" cxnId="{042E53C8-0402-4675-A2F5-CCED6BA36BED}">
      <dgm:prSet/>
      <dgm:spPr/>
      <dgm:t>
        <a:bodyPr/>
        <a:lstStyle/>
        <a:p>
          <a:endParaRPr lang="en-US"/>
        </a:p>
      </dgm:t>
    </dgm:pt>
    <dgm:pt modelId="{CC114965-DEAD-4C53-A7D9-839A88AA8ED9}">
      <dgm:prSet/>
      <dgm:spPr/>
      <dgm:t>
        <a:bodyPr/>
        <a:lstStyle/>
        <a:p>
          <a:r>
            <a:rPr lang="en-US" baseline="0"/>
            <a:t>Next Week’s Ideas</a:t>
          </a:r>
          <a:endParaRPr lang="en-US"/>
        </a:p>
      </dgm:t>
    </dgm:pt>
    <dgm:pt modelId="{E70C3DE5-66AC-41F1-9B00-29EF62506F48}" type="parTrans" cxnId="{3E98D73F-1832-4271-A7F6-A4584ECDAF8F}">
      <dgm:prSet/>
      <dgm:spPr/>
      <dgm:t>
        <a:bodyPr/>
        <a:lstStyle/>
        <a:p>
          <a:endParaRPr lang="en-US"/>
        </a:p>
      </dgm:t>
    </dgm:pt>
    <dgm:pt modelId="{E1037669-28BD-4A35-AA77-3E2883F2F23A}" type="sibTrans" cxnId="{3E98D73F-1832-4271-A7F6-A4584ECDAF8F}">
      <dgm:prSet/>
      <dgm:spPr/>
      <dgm:t>
        <a:bodyPr/>
        <a:lstStyle/>
        <a:p>
          <a:endParaRPr lang="en-US"/>
        </a:p>
      </dgm:t>
    </dgm:pt>
    <dgm:pt modelId="{405326CD-A56D-4C4E-BA1D-B37F6EEF9F23}" type="pres">
      <dgm:prSet presAssocID="{77887C10-C167-4A8D-8847-3CD6E8AD4C13}" presName="linear" presStyleCnt="0">
        <dgm:presLayoutVars>
          <dgm:dir/>
          <dgm:animLvl val="lvl"/>
          <dgm:resizeHandles val="exact"/>
        </dgm:presLayoutVars>
      </dgm:prSet>
      <dgm:spPr/>
    </dgm:pt>
    <dgm:pt modelId="{6C133A70-8714-40BC-81F7-9B0D249B092F}" type="pres">
      <dgm:prSet presAssocID="{9C065FFB-8A14-4CC8-8F46-49C68BAD48AC}" presName="parentLin" presStyleCnt="0"/>
      <dgm:spPr/>
    </dgm:pt>
    <dgm:pt modelId="{7C590387-981E-4002-8F75-6358C0DFC947}" type="pres">
      <dgm:prSet presAssocID="{9C065FFB-8A14-4CC8-8F46-49C68BAD48AC}" presName="parentLeftMargin" presStyleLbl="node1" presStyleIdx="0" presStyleCnt="7"/>
      <dgm:spPr/>
    </dgm:pt>
    <dgm:pt modelId="{679611E3-E41E-47B8-A72F-9B83F41CC05D}" type="pres">
      <dgm:prSet presAssocID="{9C065FFB-8A14-4CC8-8F46-49C68BAD48AC}" presName="parentText" presStyleLbl="node1" presStyleIdx="0" presStyleCnt="7">
        <dgm:presLayoutVars>
          <dgm:chMax val="0"/>
          <dgm:bulletEnabled val="1"/>
        </dgm:presLayoutVars>
      </dgm:prSet>
      <dgm:spPr/>
    </dgm:pt>
    <dgm:pt modelId="{C72BC0F0-A30C-497D-B28A-EB5538110CDD}" type="pres">
      <dgm:prSet presAssocID="{9C065FFB-8A14-4CC8-8F46-49C68BAD48AC}" presName="negativeSpace" presStyleCnt="0"/>
      <dgm:spPr/>
    </dgm:pt>
    <dgm:pt modelId="{D494DB9C-D34F-4F8B-80FD-1D48EE689318}" type="pres">
      <dgm:prSet presAssocID="{9C065FFB-8A14-4CC8-8F46-49C68BAD48AC}" presName="childText" presStyleLbl="conFgAcc1" presStyleIdx="0" presStyleCnt="7">
        <dgm:presLayoutVars>
          <dgm:bulletEnabled val="1"/>
        </dgm:presLayoutVars>
      </dgm:prSet>
      <dgm:spPr/>
    </dgm:pt>
    <dgm:pt modelId="{6B673A46-9A74-4A49-8F63-1240ED0B1424}" type="pres">
      <dgm:prSet presAssocID="{E82B67BB-CB1C-49E5-9F63-5F8152730411}" presName="spaceBetweenRectangles" presStyleCnt="0"/>
      <dgm:spPr/>
    </dgm:pt>
    <dgm:pt modelId="{FBD1B797-84B0-4E6F-A4DA-A219893728DD}" type="pres">
      <dgm:prSet presAssocID="{A470DCFC-3B4B-427E-BFC4-1DC417B48076}" presName="parentLin" presStyleCnt="0"/>
      <dgm:spPr/>
    </dgm:pt>
    <dgm:pt modelId="{CF3D79F9-2284-4D0C-A0FD-E7D0B8AD93D9}" type="pres">
      <dgm:prSet presAssocID="{A470DCFC-3B4B-427E-BFC4-1DC417B48076}" presName="parentLeftMargin" presStyleLbl="node1" presStyleIdx="0" presStyleCnt="7"/>
      <dgm:spPr/>
    </dgm:pt>
    <dgm:pt modelId="{B3E278C3-FFE5-46EE-BA4A-B79FB216CC5C}" type="pres">
      <dgm:prSet presAssocID="{A470DCFC-3B4B-427E-BFC4-1DC417B48076}" presName="parentText" presStyleLbl="node1" presStyleIdx="1" presStyleCnt="7">
        <dgm:presLayoutVars>
          <dgm:chMax val="0"/>
          <dgm:bulletEnabled val="1"/>
        </dgm:presLayoutVars>
      </dgm:prSet>
      <dgm:spPr/>
    </dgm:pt>
    <dgm:pt modelId="{0DB7D0B2-4FFD-48B1-8E5D-70EF4439E6E9}" type="pres">
      <dgm:prSet presAssocID="{A470DCFC-3B4B-427E-BFC4-1DC417B48076}" presName="negativeSpace" presStyleCnt="0"/>
      <dgm:spPr/>
    </dgm:pt>
    <dgm:pt modelId="{ECC9480C-EC5B-4573-984E-24C38CEB9ED1}" type="pres">
      <dgm:prSet presAssocID="{A470DCFC-3B4B-427E-BFC4-1DC417B48076}" presName="childText" presStyleLbl="conFgAcc1" presStyleIdx="1" presStyleCnt="7">
        <dgm:presLayoutVars>
          <dgm:bulletEnabled val="1"/>
        </dgm:presLayoutVars>
      </dgm:prSet>
      <dgm:spPr/>
    </dgm:pt>
    <dgm:pt modelId="{74F10339-627B-45CC-94D8-30F6137CDC59}" type="pres">
      <dgm:prSet presAssocID="{E0F520B0-7D37-4309-95FA-8A78E7B5068C}" presName="spaceBetweenRectangles" presStyleCnt="0"/>
      <dgm:spPr/>
    </dgm:pt>
    <dgm:pt modelId="{FBAFB89D-84E0-4E4D-9BB5-E57D293CDBD0}" type="pres">
      <dgm:prSet presAssocID="{4C89E53F-DCAE-46D5-9F0B-7D20F21FDAF7}" presName="parentLin" presStyleCnt="0"/>
      <dgm:spPr/>
    </dgm:pt>
    <dgm:pt modelId="{76D08572-FA51-4E9F-BB9C-43618998D1BD}" type="pres">
      <dgm:prSet presAssocID="{4C89E53F-DCAE-46D5-9F0B-7D20F21FDAF7}" presName="parentLeftMargin" presStyleLbl="node1" presStyleIdx="1" presStyleCnt="7"/>
      <dgm:spPr/>
    </dgm:pt>
    <dgm:pt modelId="{FBBA41FE-500A-4FDA-87CE-C0DBAA9F7A6F}" type="pres">
      <dgm:prSet presAssocID="{4C89E53F-DCAE-46D5-9F0B-7D20F21FDAF7}" presName="parentText" presStyleLbl="node1" presStyleIdx="2" presStyleCnt="7">
        <dgm:presLayoutVars>
          <dgm:chMax val="0"/>
          <dgm:bulletEnabled val="1"/>
        </dgm:presLayoutVars>
      </dgm:prSet>
      <dgm:spPr/>
    </dgm:pt>
    <dgm:pt modelId="{DFFB9DEE-A5C8-4759-94F4-7035003B7098}" type="pres">
      <dgm:prSet presAssocID="{4C89E53F-DCAE-46D5-9F0B-7D20F21FDAF7}" presName="negativeSpace" presStyleCnt="0"/>
      <dgm:spPr/>
    </dgm:pt>
    <dgm:pt modelId="{A737CCE5-72DC-4949-8F13-EE916E2C05A4}" type="pres">
      <dgm:prSet presAssocID="{4C89E53F-DCAE-46D5-9F0B-7D20F21FDAF7}" presName="childText" presStyleLbl="conFgAcc1" presStyleIdx="2" presStyleCnt="7">
        <dgm:presLayoutVars>
          <dgm:bulletEnabled val="1"/>
        </dgm:presLayoutVars>
      </dgm:prSet>
      <dgm:spPr/>
    </dgm:pt>
    <dgm:pt modelId="{21E2A421-24C2-4E64-B9AE-F82F3D53B1CA}" type="pres">
      <dgm:prSet presAssocID="{51FFCFEB-0B66-4EC7-A2CD-AD894EE6B23F}" presName="spaceBetweenRectangles" presStyleCnt="0"/>
      <dgm:spPr/>
    </dgm:pt>
    <dgm:pt modelId="{CC0FAC29-35B9-4962-B120-F603E208C3D6}" type="pres">
      <dgm:prSet presAssocID="{882668B0-67C1-4C8B-BEF2-ACA158B809A3}" presName="parentLin" presStyleCnt="0"/>
      <dgm:spPr/>
    </dgm:pt>
    <dgm:pt modelId="{9A85193F-ABFC-45BE-AC93-598090697198}" type="pres">
      <dgm:prSet presAssocID="{882668B0-67C1-4C8B-BEF2-ACA158B809A3}" presName="parentLeftMargin" presStyleLbl="node1" presStyleIdx="2" presStyleCnt="7"/>
      <dgm:spPr/>
    </dgm:pt>
    <dgm:pt modelId="{575DDCC2-21C1-4F65-B277-0FCCB7ABFA97}" type="pres">
      <dgm:prSet presAssocID="{882668B0-67C1-4C8B-BEF2-ACA158B809A3}" presName="parentText" presStyleLbl="node1" presStyleIdx="3" presStyleCnt="7">
        <dgm:presLayoutVars>
          <dgm:chMax val="0"/>
          <dgm:bulletEnabled val="1"/>
        </dgm:presLayoutVars>
      </dgm:prSet>
      <dgm:spPr/>
    </dgm:pt>
    <dgm:pt modelId="{F32EE540-04B1-4747-B747-B8406CC5FC8A}" type="pres">
      <dgm:prSet presAssocID="{882668B0-67C1-4C8B-BEF2-ACA158B809A3}" presName="negativeSpace" presStyleCnt="0"/>
      <dgm:spPr/>
    </dgm:pt>
    <dgm:pt modelId="{7707566A-57C8-422B-963F-DDC99ABA1179}" type="pres">
      <dgm:prSet presAssocID="{882668B0-67C1-4C8B-BEF2-ACA158B809A3}" presName="childText" presStyleLbl="conFgAcc1" presStyleIdx="3" presStyleCnt="7">
        <dgm:presLayoutVars>
          <dgm:bulletEnabled val="1"/>
        </dgm:presLayoutVars>
      </dgm:prSet>
      <dgm:spPr/>
    </dgm:pt>
    <dgm:pt modelId="{CB6E5CB2-E923-4835-A90C-EF6D2933E57A}" type="pres">
      <dgm:prSet presAssocID="{2A535140-4821-4899-88CA-65E4BD5EC830}" presName="spaceBetweenRectangles" presStyleCnt="0"/>
      <dgm:spPr/>
    </dgm:pt>
    <dgm:pt modelId="{6F5393EF-A6AA-48FD-A1C2-6303AAF2C36E}" type="pres">
      <dgm:prSet presAssocID="{CCF3EC4B-D754-47EE-AC6A-D251CB08060E}" presName="parentLin" presStyleCnt="0"/>
      <dgm:spPr/>
    </dgm:pt>
    <dgm:pt modelId="{DFD563D6-EE70-434E-A592-4FBFF16BC4EE}" type="pres">
      <dgm:prSet presAssocID="{CCF3EC4B-D754-47EE-AC6A-D251CB08060E}" presName="parentLeftMargin" presStyleLbl="node1" presStyleIdx="3" presStyleCnt="7"/>
      <dgm:spPr/>
    </dgm:pt>
    <dgm:pt modelId="{B4BE897A-CF60-4456-932C-8748DACC3B7C}" type="pres">
      <dgm:prSet presAssocID="{CCF3EC4B-D754-47EE-AC6A-D251CB08060E}" presName="parentText" presStyleLbl="node1" presStyleIdx="4" presStyleCnt="7">
        <dgm:presLayoutVars>
          <dgm:chMax val="0"/>
          <dgm:bulletEnabled val="1"/>
        </dgm:presLayoutVars>
      </dgm:prSet>
      <dgm:spPr/>
    </dgm:pt>
    <dgm:pt modelId="{0D484168-DC6C-44BC-AA14-70E4CCD66C77}" type="pres">
      <dgm:prSet presAssocID="{CCF3EC4B-D754-47EE-AC6A-D251CB08060E}" presName="negativeSpace" presStyleCnt="0"/>
      <dgm:spPr/>
    </dgm:pt>
    <dgm:pt modelId="{B0DC2FD0-FD38-4F96-9845-829392D3B18A}" type="pres">
      <dgm:prSet presAssocID="{CCF3EC4B-D754-47EE-AC6A-D251CB08060E}" presName="childText" presStyleLbl="conFgAcc1" presStyleIdx="4" presStyleCnt="7">
        <dgm:presLayoutVars>
          <dgm:bulletEnabled val="1"/>
        </dgm:presLayoutVars>
      </dgm:prSet>
      <dgm:spPr/>
    </dgm:pt>
    <dgm:pt modelId="{8E7F96A1-5915-4F63-BDCA-8AE8AE785E3A}" type="pres">
      <dgm:prSet presAssocID="{92E531C5-E15D-40F6-AC12-5B508821CA0F}" presName="spaceBetweenRectangles" presStyleCnt="0"/>
      <dgm:spPr/>
    </dgm:pt>
    <dgm:pt modelId="{4F7FF878-EA16-45EC-ACE4-8FF09AA49E46}" type="pres">
      <dgm:prSet presAssocID="{208A7A01-0722-4D72-84BF-7945A746C3A0}" presName="parentLin" presStyleCnt="0"/>
      <dgm:spPr/>
    </dgm:pt>
    <dgm:pt modelId="{195B42F2-E314-499A-8AA9-51D442AB59D5}" type="pres">
      <dgm:prSet presAssocID="{208A7A01-0722-4D72-84BF-7945A746C3A0}" presName="parentLeftMargin" presStyleLbl="node1" presStyleIdx="4" presStyleCnt="7"/>
      <dgm:spPr/>
    </dgm:pt>
    <dgm:pt modelId="{FE2AD4D4-D0BA-4F89-BB15-869E49350CA0}" type="pres">
      <dgm:prSet presAssocID="{208A7A01-0722-4D72-84BF-7945A746C3A0}" presName="parentText" presStyleLbl="node1" presStyleIdx="5" presStyleCnt="7">
        <dgm:presLayoutVars>
          <dgm:chMax val="0"/>
          <dgm:bulletEnabled val="1"/>
        </dgm:presLayoutVars>
      </dgm:prSet>
      <dgm:spPr/>
    </dgm:pt>
    <dgm:pt modelId="{F72DC363-DE72-415D-89F2-888CC9188858}" type="pres">
      <dgm:prSet presAssocID="{208A7A01-0722-4D72-84BF-7945A746C3A0}" presName="negativeSpace" presStyleCnt="0"/>
      <dgm:spPr/>
    </dgm:pt>
    <dgm:pt modelId="{96B43F75-E880-449F-9049-EF3ECD9A292E}" type="pres">
      <dgm:prSet presAssocID="{208A7A01-0722-4D72-84BF-7945A746C3A0}" presName="childText" presStyleLbl="conFgAcc1" presStyleIdx="5" presStyleCnt="7">
        <dgm:presLayoutVars>
          <dgm:bulletEnabled val="1"/>
        </dgm:presLayoutVars>
      </dgm:prSet>
      <dgm:spPr/>
    </dgm:pt>
    <dgm:pt modelId="{959917FF-C6BC-4EF4-9AD6-83E928611191}" type="pres">
      <dgm:prSet presAssocID="{7FC60564-39B4-4DC7-B657-F34C7E292E73}" presName="spaceBetweenRectangles" presStyleCnt="0"/>
      <dgm:spPr/>
    </dgm:pt>
    <dgm:pt modelId="{1A2FA587-5E90-4FBD-95AB-B16244444EB0}" type="pres">
      <dgm:prSet presAssocID="{CC114965-DEAD-4C53-A7D9-839A88AA8ED9}" presName="parentLin" presStyleCnt="0"/>
      <dgm:spPr/>
    </dgm:pt>
    <dgm:pt modelId="{A8A37DC6-3C47-4920-888B-F3E10F872469}" type="pres">
      <dgm:prSet presAssocID="{CC114965-DEAD-4C53-A7D9-839A88AA8ED9}" presName="parentLeftMargin" presStyleLbl="node1" presStyleIdx="5" presStyleCnt="7"/>
      <dgm:spPr/>
    </dgm:pt>
    <dgm:pt modelId="{4552EBF2-5465-4E52-AC82-5FD28782D4DF}" type="pres">
      <dgm:prSet presAssocID="{CC114965-DEAD-4C53-A7D9-839A88AA8ED9}" presName="parentText" presStyleLbl="node1" presStyleIdx="6" presStyleCnt="7">
        <dgm:presLayoutVars>
          <dgm:chMax val="0"/>
          <dgm:bulletEnabled val="1"/>
        </dgm:presLayoutVars>
      </dgm:prSet>
      <dgm:spPr/>
    </dgm:pt>
    <dgm:pt modelId="{27161733-A5EB-4E4A-853A-7BF3AA1FCD3E}" type="pres">
      <dgm:prSet presAssocID="{CC114965-DEAD-4C53-A7D9-839A88AA8ED9}" presName="negativeSpace" presStyleCnt="0"/>
      <dgm:spPr/>
    </dgm:pt>
    <dgm:pt modelId="{C60EC238-7FE4-49E0-BF1B-6F1C28B2A666}" type="pres">
      <dgm:prSet presAssocID="{CC114965-DEAD-4C53-A7D9-839A88AA8ED9}" presName="childText" presStyleLbl="conFgAcc1" presStyleIdx="6" presStyleCnt="7">
        <dgm:presLayoutVars>
          <dgm:bulletEnabled val="1"/>
        </dgm:presLayoutVars>
      </dgm:prSet>
      <dgm:spPr/>
    </dgm:pt>
  </dgm:ptLst>
  <dgm:cxnLst>
    <dgm:cxn modelId="{49D89D06-B845-4960-A701-AA2FF30285F7}" type="presOf" srcId="{CC114965-DEAD-4C53-A7D9-839A88AA8ED9}" destId="{4552EBF2-5465-4E52-AC82-5FD28782D4DF}" srcOrd="1" destOrd="0" presId="urn:microsoft.com/office/officeart/2005/8/layout/list1"/>
    <dgm:cxn modelId="{36B09E1D-0138-41BD-B178-6A9622680E8C}" type="presOf" srcId="{CC114965-DEAD-4C53-A7D9-839A88AA8ED9}" destId="{A8A37DC6-3C47-4920-888B-F3E10F872469}" srcOrd="0" destOrd="0" presId="urn:microsoft.com/office/officeart/2005/8/layout/list1"/>
    <dgm:cxn modelId="{4D5AE622-6FB7-4B58-B261-637D547DCBDD}" type="presOf" srcId="{CCF3EC4B-D754-47EE-AC6A-D251CB08060E}" destId="{B4BE897A-CF60-4456-932C-8748DACC3B7C}" srcOrd="1" destOrd="0" presId="urn:microsoft.com/office/officeart/2005/8/layout/list1"/>
    <dgm:cxn modelId="{4C656023-D2E4-4691-8ACD-4CEC3B80C3FD}" type="presOf" srcId="{882668B0-67C1-4C8B-BEF2-ACA158B809A3}" destId="{9A85193F-ABFC-45BE-AC93-598090697198}" srcOrd="0" destOrd="0" presId="urn:microsoft.com/office/officeart/2005/8/layout/list1"/>
    <dgm:cxn modelId="{88647D23-025A-46E9-88A0-5588F22BEACB}" type="presOf" srcId="{208A7A01-0722-4D72-84BF-7945A746C3A0}" destId="{FE2AD4D4-D0BA-4F89-BB15-869E49350CA0}" srcOrd="1" destOrd="0" presId="urn:microsoft.com/office/officeart/2005/8/layout/list1"/>
    <dgm:cxn modelId="{208EBD38-E55D-4AE8-A715-CB7949E168E1}" type="presOf" srcId="{9C065FFB-8A14-4CC8-8F46-49C68BAD48AC}" destId="{679611E3-E41E-47B8-A72F-9B83F41CC05D}" srcOrd="1" destOrd="0" presId="urn:microsoft.com/office/officeart/2005/8/layout/list1"/>
    <dgm:cxn modelId="{3E98D73F-1832-4271-A7F6-A4584ECDAF8F}" srcId="{77887C10-C167-4A8D-8847-3CD6E8AD4C13}" destId="{CC114965-DEAD-4C53-A7D9-839A88AA8ED9}" srcOrd="6" destOrd="0" parTransId="{E70C3DE5-66AC-41F1-9B00-29EF62506F48}" sibTransId="{E1037669-28BD-4A35-AA77-3E2883F2F23A}"/>
    <dgm:cxn modelId="{B20E8F5F-31F3-4F60-B3EA-12B0349DF940}" type="presOf" srcId="{9C065FFB-8A14-4CC8-8F46-49C68BAD48AC}" destId="{7C590387-981E-4002-8F75-6358C0DFC947}" srcOrd="0" destOrd="0" presId="urn:microsoft.com/office/officeart/2005/8/layout/list1"/>
    <dgm:cxn modelId="{0A0CEF45-2763-4015-8FEF-46AB7FB17A96}" type="presOf" srcId="{77887C10-C167-4A8D-8847-3CD6E8AD4C13}" destId="{405326CD-A56D-4C4E-BA1D-B37F6EEF9F23}" srcOrd="0" destOrd="0" presId="urn:microsoft.com/office/officeart/2005/8/layout/list1"/>
    <dgm:cxn modelId="{EEA3E952-4AEA-405B-9404-25A89E127688}" type="presOf" srcId="{882668B0-67C1-4C8B-BEF2-ACA158B809A3}" destId="{575DDCC2-21C1-4F65-B277-0FCCB7ABFA97}" srcOrd="1" destOrd="0" presId="urn:microsoft.com/office/officeart/2005/8/layout/list1"/>
    <dgm:cxn modelId="{20DC7A97-5B49-45C1-A412-59BC55E3D0DA}" srcId="{77887C10-C167-4A8D-8847-3CD6E8AD4C13}" destId="{A470DCFC-3B4B-427E-BFC4-1DC417B48076}" srcOrd="1" destOrd="0" parTransId="{69E31563-8A65-4B09-8754-4B4D2ACBBF58}" sibTransId="{E0F520B0-7D37-4309-95FA-8A78E7B5068C}"/>
    <dgm:cxn modelId="{62D630AF-0179-4CAD-9577-2B94E9B2DAC3}" type="presOf" srcId="{A470DCFC-3B4B-427E-BFC4-1DC417B48076}" destId="{CF3D79F9-2284-4D0C-A0FD-E7D0B8AD93D9}" srcOrd="0" destOrd="0" presId="urn:microsoft.com/office/officeart/2005/8/layout/list1"/>
    <dgm:cxn modelId="{F043A7B8-7D8F-4794-A6F7-74B7A2BEA8A1}" srcId="{77887C10-C167-4A8D-8847-3CD6E8AD4C13}" destId="{CCF3EC4B-D754-47EE-AC6A-D251CB08060E}" srcOrd="4" destOrd="0" parTransId="{B8D84148-DC59-4E5A-BB49-B23AAF5C93B9}" sibTransId="{92E531C5-E15D-40F6-AC12-5B508821CA0F}"/>
    <dgm:cxn modelId="{042E53C8-0402-4675-A2F5-CCED6BA36BED}" srcId="{77887C10-C167-4A8D-8847-3CD6E8AD4C13}" destId="{208A7A01-0722-4D72-84BF-7945A746C3A0}" srcOrd="5" destOrd="0" parTransId="{AA465DFE-288D-496C-993E-D71F73450C54}" sibTransId="{7FC60564-39B4-4DC7-B657-F34C7E292E73}"/>
    <dgm:cxn modelId="{75754BD9-6627-4628-A0BF-6B46702299A2}" srcId="{77887C10-C167-4A8D-8847-3CD6E8AD4C13}" destId="{882668B0-67C1-4C8B-BEF2-ACA158B809A3}" srcOrd="3" destOrd="0" parTransId="{5FFE6FD8-2876-458C-A896-D7660B161D43}" sibTransId="{2A535140-4821-4899-88CA-65E4BD5EC830}"/>
    <dgm:cxn modelId="{DB9658E0-CBD7-4026-A6FD-CE7F710A8F06}" type="presOf" srcId="{208A7A01-0722-4D72-84BF-7945A746C3A0}" destId="{195B42F2-E314-499A-8AA9-51D442AB59D5}" srcOrd="0" destOrd="0" presId="urn:microsoft.com/office/officeart/2005/8/layout/list1"/>
    <dgm:cxn modelId="{F904BCE9-7146-4839-8C68-FEEAAC12D14B}" type="presOf" srcId="{4C89E53F-DCAE-46D5-9F0B-7D20F21FDAF7}" destId="{76D08572-FA51-4E9F-BB9C-43618998D1BD}" srcOrd="0" destOrd="0" presId="urn:microsoft.com/office/officeart/2005/8/layout/list1"/>
    <dgm:cxn modelId="{AD4D75EA-BDA4-459E-917F-2CB71D381C62}" srcId="{77887C10-C167-4A8D-8847-3CD6E8AD4C13}" destId="{4C89E53F-DCAE-46D5-9F0B-7D20F21FDAF7}" srcOrd="2" destOrd="0" parTransId="{B3BE9B45-20AB-4DED-A2A7-74D8DE2C1A5B}" sibTransId="{51FFCFEB-0B66-4EC7-A2CD-AD894EE6B23F}"/>
    <dgm:cxn modelId="{202972F0-6367-463D-A239-EC60C8FA0E7F}" type="presOf" srcId="{CCF3EC4B-D754-47EE-AC6A-D251CB08060E}" destId="{DFD563D6-EE70-434E-A592-4FBFF16BC4EE}" srcOrd="0" destOrd="0" presId="urn:microsoft.com/office/officeart/2005/8/layout/list1"/>
    <dgm:cxn modelId="{F8A102F1-F532-4A45-8BD5-B811D16094C2}" type="presOf" srcId="{A470DCFC-3B4B-427E-BFC4-1DC417B48076}" destId="{B3E278C3-FFE5-46EE-BA4A-B79FB216CC5C}" srcOrd="1" destOrd="0" presId="urn:microsoft.com/office/officeart/2005/8/layout/list1"/>
    <dgm:cxn modelId="{21B8B3F5-F0B0-4D9E-BB5E-A94775121970}" srcId="{77887C10-C167-4A8D-8847-3CD6E8AD4C13}" destId="{9C065FFB-8A14-4CC8-8F46-49C68BAD48AC}" srcOrd="0" destOrd="0" parTransId="{783C267B-60A4-4350-9288-23B52F426D13}" sibTransId="{E82B67BB-CB1C-49E5-9F63-5F8152730411}"/>
    <dgm:cxn modelId="{E5F49CFA-DE4D-4F7E-86BB-1D15FA6C73D7}" type="presOf" srcId="{4C89E53F-DCAE-46D5-9F0B-7D20F21FDAF7}" destId="{FBBA41FE-500A-4FDA-87CE-C0DBAA9F7A6F}" srcOrd="1" destOrd="0" presId="urn:microsoft.com/office/officeart/2005/8/layout/list1"/>
    <dgm:cxn modelId="{5BE6ACD9-895F-4E23-89AD-9C3BACE89123}" type="presParOf" srcId="{405326CD-A56D-4C4E-BA1D-B37F6EEF9F23}" destId="{6C133A70-8714-40BC-81F7-9B0D249B092F}" srcOrd="0" destOrd="0" presId="urn:microsoft.com/office/officeart/2005/8/layout/list1"/>
    <dgm:cxn modelId="{5B85B28D-E64C-47BF-9C4C-D7887E633D06}" type="presParOf" srcId="{6C133A70-8714-40BC-81F7-9B0D249B092F}" destId="{7C590387-981E-4002-8F75-6358C0DFC947}" srcOrd="0" destOrd="0" presId="urn:microsoft.com/office/officeart/2005/8/layout/list1"/>
    <dgm:cxn modelId="{3AFEAF79-F234-43E0-ADC1-AB904DF5FCA3}" type="presParOf" srcId="{6C133A70-8714-40BC-81F7-9B0D249B092F}" destId="{679611E3-E41E-47B8-A72F-9B83F41CC05D}" srcOrd="1" destOrd="0" presId="urn:microsoft.com/office/officeart/2005/8/layout/list1"/>
    <dgm:cxn modelId="{9D968EF4-494B-4601-A34E-05498C1775AB}" type="presParOf" srcId="{405326CD-A56D-4C4E-BA1D-B37F6EEF9F23}" destId="{C72BC0F0-A30C-497D-B28A-EB5538110CDD}" srcOrd="1" destOrd="0" presId="urn:microsoft.com/office/officeart/2005/8/layout/list1"/>
    <dgm:cxn modelId="{EA9F79EE-3206-4D31-9D96-0B9341057231}" type="presParOf" srcId="{405326CD-A56D-4C4E-BA1D-B37F6EEF9F23}" destId="{D494DB9C-D34F-4F8B-80FD-1D48EE689318}" srcOrd="2" destOrd="0" presId="urn:microsoft.com/office/officeart/2005/8/layout/list1"/>
    <dgm:cxn modelId="{1E59917C-7BAA-496B-8E49-EBAAD66B2CDD}" type="presParOf" srcId="{405326CD-A56D-4C4E-BA1D-B37F6EEF9F23}" destId="{6B673A46-9A74-4A49-8F63-1240ED0B1424}" srcOrd="3" destOrd="0" presId="urn:microsoft.com/office/officeart/2005/8/layout/list1"/>
    <dgm:cxn modelId="{3F620B7E-ECA1-4B9E-A994-00BDC95E0D88}" type="presParOf" srcId="{405326CD-A56D-4C4E-BA1D-B37F6EEF9F23}" destId="{FBD1B797-84B0-4E6F-A4DA-A219893728DD}" srcOrd="4" destOrd="0" presId="urn:microsoft.com/office/officeart/2005/8/layout/list1"/>
    <dgm:cxn modelId="{AFB550DC-A131-477E-AB81-A1F2E4E14391}" type="presParOf" srcId="{FBD1B797-84B0-4E6F-A4DA-A219893728DD}" destId="{CF3D79F9-2284-4D0C-A0FD-E7D0B8AD93D9}" srcOrd="0" destOrd="0" presId="urn:microsoft.com/office/officeart/2005/8/layout/list1"/>
    <dgm:cxn modelId="{AB2B858A-4DB5-442E-98B4-95ECB58C5B3A}" type="presParOf" srcId="{FBD1B797-84B0-4E6F-A4DA-A219893728DD}" destId="{B3E278C3-FFE5-46EE-BA4A-B79FB216CC5C}" srcOrd="1" destOrd="0" presId="urn:microsoft.com/office/officeart/2005/8/layout/list1"/>
    <dgm:cxn modelId="{8C36426F-7C18-4B74-8175-A3D3620C6CF0}" type="presParOf" srcId="{405326CD-A56D-4C4E-BA1D-B37F6EEF9F23}" destId="{0DB7D0B2-4FFD-48B1-8E5D-70EF4439E6E9}" srcOrd="5" destOrd="0" presId="urn:microsoft.com/office/officeart/2005/8/layout/list1"/>
    <dgm:cxn modelId="{0D8CC6F5-1E77-4D0B-8E43-5E93BAE9C7BD}" type="presParOf" srcId="{405326CD-A56D-4C4E-BA1D-B37F6EEF9F23}" destId="{ECC9480C-EC5B-4573-984E-24C38CEB9ED1}" srcOrd="6" destOrd="0" presId="urn:microsoft.com/office/officeart/2005/8/layout/list1"/>
    <dgm:cxn modelId="{6F4F71A9-32C2-44A1-8CB0-5D685EE7D801}" type="presParOf" srcId="{405326CD-A56D-4C4E-BA1D-B37F6EEF9F23}" destId="{74F10339-627B-45CC-94D8-30F6137CDC59}" srcOrd="7" destOrd="0" presId="urn:microsoft.com/office/officeart/2005/8/layout/list1"/>
    <dgm:cxn modelId="{060CDDA3-CD86-4C8A-91C8-8CF724FA50DE}" type="presParOf" srcId="{405326CD-A56D-4C4E-BA1D-B37F6EEF9F23}" destId="{FBAFB89D-84E0-4E4D-9BB5-E57D293CDBD0}" srcOrd="8" destOrd="0" presId="urn:microsoft.com/office/officeart/2005/8/layout/list1"/>
    <dgm:cxn modelId="{24F71CBB-2B25-471E-9F31-FCAEFC27886B}" type="presParOf" srcId="{FBAFB89D-84E0-4E4D-9BB5-E57D293CDBD0}" destId="{76D08572-FA51-4E9F-BB9C-43618998D1BD}" srcOrd="0" destOrd="0" presId="urn:microsoft.com/office/officeart/2005/8/layout/list1"/>
    <dgm:cxn modelId="{FCFEFF1B-A387-456B-B3DC-5C2200512BD5}" type="presParOf" srcId="{FBAFB89D-84E0-4E4D-9BB5-E57D293CDBD0}" destId="{FBBA41FE-500A-4FDA-87CE-C0DBAA9F7A6F}" srcOrd="1" destOrd="0" presId="urn:microsoft.com/office/officeart/2005/8/layout/list1"/>
    <dgm:cxn modelId="{D9395007-7D75-4F9C-940D-C9ABCADA9A20}" type="presParOf" srcId="{405326CD-A56D-4C4E-BA1D-B37F6EEF9F23}" destId="{DFFB9DEE-A5C8-4759-94F4-7035003B7098}" srcOrd="9" destOrd="0" presId="urn:microsoft.com/office/officeart/2005/8/layout/list1"/>
    <dgm:cxn modelId="{ADD360DC-CD85-495C-8264-2305F40A84E9}" type="presParOf" srcId="{405326CD-A56D-4C4E-BA1D-B37F6EEF9F23}" destId="{A737CCE5-72DC-4949-8F13-EE916E2C05A4}" srcOrd="10" destOrd="0" presId="urn:microsoft.com/office/officeart/2005/8/layout/list1"/>
    <dgm:cxn modelId="{803EF438-CDC3-4888-AAA2-54F4B4C6E76B}" type="presParOf" srcId="{405326CD-A56D-4C4E-BA1D-B37F6EEF9F23}" destId="{21E2A421-24C2-4E64-B9AE-F82F3D53B1CA}" srcOrd="11" destOrd="0" presId="urn:microsoft.com/office/officeart/2005/8/layout/list1"/>
    <dgm:cxn modelId="{ABE780E1-3ADA-4171-8EFC-DD704A63DC47}" type="presParOf" srcId="{405326CD-A56D-4C4E-BA1D-B37F6EEF9F23}" destId="{CC0FAC29-35B9-4962-B120-F603E208C3D6}" srcOrd="12" destOrd="0" presId="urn:microsoft.com/office/officeart/2005/8/layout/list1"/>
    <dgm:cxn modelId="{45B27B73-CD0F-40C1-8F01-47A558C15254}" type="presParOf" srcId="{CC0FAC29-35B9-4962-B120-F603E208C3D6}" destId="{9A85193F-ABFC-45BE-AC93-598090697198}" srcOrd="0" destOrd="0" presId="urn:microsoft.com/office/officeart/2005/8/layout/list1"/>
    <dgm:cxn modelId="{919B939D-7FBE-4832-80AD-04C140931FF5}" type="presParOf" srcId="{CC0FAC29-35B9-4962-B120-F603E208C3D6}" destId="{575DDCC2-21C1-4F65-B277-0FCCB7ABFA97}" srcOrd="1" destOrd="0" presId="urn:microsoft.com/office/officeart/2005/8/layout/list1"/>
    <dgm:cxn modelId="{205221F2-36BB-45BF-8782-F89433CE3DF0}" type="presParOf" srcId="{405326CD-A56D-4C4E-BA1D-B37F6EEF9F23}" destId="{F32EE540-04B1-4747-B747-B8406CC5FC8A}" srcOrd="13" destOrd="0" presId="urn:microsoft.com/office/officeart/2005/8/layout/list1"/>
    <dgm:cxn modelId="{8340AFB2-191A-4110-A82B-F59D569DC287}" type="presParOf" srcId="{405326CD-A56D-4C4E-BA1D-B37F6EEF9F23}" destId="{7707566A-57C8-422B-963F-DDC99ABA1179}" srcOrd="14" destOrd="0" presId="urn:microsoft.com/office/officeart/2005/8/layout/list1"/>
    <dgm:cxn modelId="{6D96237A-ECBE-443E-8E0F-AF86A0E5B9F0}" type="presParOf" srcId="{405326CD-A56D-4C4E-BA1D-B37F6EEF9F23}" destId="{CB6E5CB2-E923-4835-A90C-EF6D2933E57A}" srcOrd="15" destOrd="0" presId="urn:microsoft.com/office/officeart/2005/8/layout/list1"/>
    <dgm:cxn modelId="{2F7C2869-8574-46E8-892D-2E2DE6F2C520}" type="presParOf" srcId="{405326CD-A56D-4C4E-BA1D-B37F6EEF9F23}" destId="{6F5393EF-A6AA-48FD-A1C2-6303AAF2C36E}" srcOrd="16" destOrd="0" presId="urn:microsoft.com/office/officeart/2005/8/layout/list1"/>
    <dgm:cxn modelId="{53A19076-55A5-4970-9A71-7BE0D9161B91}" type="presParOf" srcId="{6F5393EF-A6AA-48FD-A1C2-6303AAF2C36E}" destId="{DFD563D6-EE70-434E-A592-4FBFF16BC4EE}" srcOrd="0" destOrd="0" presId="urn:microsoft.com/office/officeart/2005/8/layout/list1"/>
    <dgm:cxn modelId="{F6B168FA-8219-4AAC-B6C1-46EEA82F4497}" type="presParOf" srcId="{6F5393EF-A6AA-48FD-A1C2-6303AAF2C36E}" destId="{B4BE897A-CF60-4456-932C-8748DACC3B7C}" srcOrd="1" destOrd="0" presId="urn:microsoft.com/office/officeart/2005/8/layout/list1"/>
    <dgm:cxn modelId="{2FAED234-AD9A-4949-8E1D-4E9732873C9D}" type="presParOf" srcId="{405326CD-A56D-4C4E-BA1D-B37F6EEF9F23}" destId="{0D484168-DC6C-44BC-AA14-70E4CCD66C77}" srcOrd="17" destOrd="0" presId="urn:microsoft.com/office/officeart/2005/8/layout/list1"/>
    <dgm:cxn modelId="{E7B98F83-8FBD-43F6-92CB-5321411E2523}" type="presParOf" srcId="{405326CD-A56D-4C4E-BA1D-B37F6EEF9F23}" destId="{B0DC2FD0-FD38-4F96-9845-829392D3B18A}" srcOrd="18" destOrd="0" presId="urn:microsoft.com/office/officeart/2005/8/layout/list1"/>
    <dgm:cxn modelId="{F47FED9C-030E-47C6-AE0F-DDEE06E8D22A}" type="presParOf" srcId="{405326CD-A56D-4C4E-BA1D-B37F6EEF9F23}" destId="{8E7F96A1-5915-4F63-BDCA-8AE8AE785E3A}" srcOrd="19" destOrd="0" presId="urn:microsoft.com/office/officeart/2005/8/layout/list1"/>
    <dgm:cxn modelId="{40782CFB-5A90-49E1-BCBB-0B97F733E652}" type="presParOf" srcId="{405326CD-A56D-4C4E-BA1D-B37F6EEF9F23}" destId="{4F7FF878-EA16-45EC-ACE4-8FF09AA49E46}" srcOrd="20" destOrd="0" presId="urn:microsoft.com/office/officeart/2005/8/layout/list1"/>
    <dgm:cxn modelId="{155E5586-66D2-40D9-B380-8596B01F2DBA}" type="presParOf" srcId="{4F7FF878-EA16-45EC-ACE4-8FF09AA49E46}" destId="{195B42F2-E314-499A-8AA9-51D442AB59D5}" srcOrd="0" destOrd="0" presId="urn:microsoft.com/office/officeart/2005/8/layout/list1"/>
    <dgm:cxn modelId="{3817CB35-3F0D-4FD9-81DD-ED5FBD8D2053}" type="presParOf" srcId="{4F7FF878-EA16-45EC-ACE4-8FF09AA49E46}" destId="{FE2AD4D4-D0BA-4F89-BB15-869E49350CA0}" srcOrd="1" destOrd="0" presId="urn:microsoft.com/office/officeart/2005/8/layout/list1"/>
    <dgm:cxn modelId="{42815C7B-43A4-4E6A-8063-37F8420949E6}" type="presParOf" srcId="{405326CD-A56D-4C4E-BA1D-B37F6EEF9F23}" destId="{F72DC363-DE72-415D-89F2-888CC9188858}" srcOrd="21" destOrd="0" presId="urn:microsoft.com/office/officeart/2005/8/layout/list1"/>
    <dgm:cxn modelId="{956C5A8B-838A-4593-A86F-C9C456DE290B}" type="presParOf" srcId="{405326CD-A56D-4C4E-BA1D-B37F6EEF9F23}" destId="{96B43F75-E880-449F-9049-EF3ECD9A292E}" srcOrd="22" destOrd="0" presId="urn:microsoft.com/office/officeart/2005/8/layout/list1"/>
    <dgm:cxn modelId="{6AA009BE-63FB-4BD6-8016-D369DB76079B}" type="presParOf" srcId="{405326CD-A56D-4C4E-BA1D-B37F6EEF9F23}" destId="{959917FF-C6BC-4EF4-9AD6-83E928611191}" srcOrd="23" destOrd="0" presId="urn:microsoft.com/office/officeart/2005/8/layout/list1"/>
    <dgm:cxn modelId="{F3D87B75-6F1D-4584-B507-B38EE514C95C}" type="presParOf" srcId="{405326CD-A56D-4C4E-BA1D-B37F6EEF9F23}" destId="{1A2FA587-5E90-4FBD-95AB-B16244444EB0}" srcOrd="24" destOrd="0" presId="urn:microsoft.com/office/officeart/2005/8/layout/list1"/>
    <dgm:cxn modelId="{E15B1BDB-FAFD-41EC-BE9E-EBE396070691}" type="presParOf" srcId="{1A2FA587-5E90-4FBD-95AB-B16244444EB0}" destId="{A8A37DC6-3C47-4920-888B-F3E10F872469}" srcOrd="0" destOrd="0" presId="urn:microsoft.com/office/officeart/2005/8/layout/list1"/>
    <dgm:cxn modelId="{8B7704A9-54D2-4875-9E4F-51434CCE555E}" type="presParOf" srcId="{1A2FA587-5E90-4FBD-95AB-B16244444EB0}" destId="{4552EBF2-5465-4E52-AC82-5FD28782D4DF}" srcOrd="1" destOrd="0" presId="urn:microsoft.com/office/officeart/2005/8/layout/list1"/>
    <dgm:cxn modelId="{6F66B8EB-6814-4B97-A3FB-6B3CB58CF5F1}" type="presParOf" srcId="{405326CD-A56D-4C4E-BA1D-B37F6EEF9F23}" destId="{27161733-A5EB-4E4A-853A-7BF3AA1FCD3E}" srcOrd="25" destOrd="0" presId="urn:microsoft.com/office/officeart/2005/8/layout/list1"/>
    <dgm:cxn modelId="{28A8A63D-22B0-4D32-B1E1-5726DE8AB3D7}" type="presParOf" srcId="{405326CD-A56D-4C4E-BA1D-B37F6EEF9F23}" destId="{C60EC238-7FE4-49E0-BF1B-6F1C28B2A666}" srcOrd="2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94DB9C-D34F-4F8B-80FD-1D48EE689318}">
      <dsp:nvSpPr>
        <dsp:cNvPr id="0" name=""/>
        <dsp:cNvSpPr/>
      </dsp:nvSpPr>
      <dsp:spPr>
        <a:xfrm>
          <a:off x="0" y="353093"/>
          <a:ext cx="5362575" cy="2520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79611E3-E41E-47B8-A72F-9B83F41CC05D}">
      <dsp:nvSpPr>
        <dsp:cNvPr id="0" name=""/>
        <dsp:cNvSpPr/>
      </dsp:nvSpPr>
      <dsp:spPr>
        <a:xfrm>
          <a:off x="268128" y="205493"/>
          <a:ext cx="3753802" cy="2952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1885" tIns="0" rIns="141885" bIns="0" numCol="1" spcCol="1270" anchor="ctr" anchorCtr="0">
          <a:noAutofit/>
        </a:bodyPr>
        <a:lstStyle/>
        <a:p>
          <a:pPr marL="0" lvl="0" indent="0" algn="l" defTabSz="444500">
            <a:lnSpc>
              <a:spcPct val="90000"/>
            </a:lnSpc>
            <a:spcBef>
              <a:spcPct val="0"/>
            </a:spcBef>
            <a:spcAft>
              <a:spcPct val="35000"/>
            </a:spcAft>
            <a:buNone/>
          </a:pPr>
          <a:r>
            <a:rPr lang="en-US" sz="1000" kern="1200" baseline="0"/>
            <a:t>Advantages of Amazon Web Services Security Hub</a:t>
          </a:r>
          <a:endParaRPr lang="en-US" sz="1000" kern="1200"/>
        </a:p>
      </dsp:txBody>
      <dsp:txXfrm>
        <a:off x="282538" y="219903"/>
        <a:ext cx="3724982" cy="266380"/>
      </dsp:txXfrm>
    </dsp:sp>
    <dsp:sp modelId="{ECC9480C-EC5B-4573-984E-24C38CEB9ED1}">
      <dsp:nvSpPr>
        <dsp:cNvPr id="0" name=""/>
        <dsp:cNvSpPr/>
      </dsp:nvSpPr>
      <dsp:spPr>
        <a:xfrm>
          <a:off x="0" y="806693"/>
          <a:ext cx="5362575" cy="2520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E278C3-FFE5-46EE-BA4A-B79FB216CC5C}">
      <dsp:nvSpPr>
        <dsp:cNvPr id="0" name=""/>
        <dsp:cNvSpPr/>
      </dsp:nvSpPr>
      <dsp:spPr>
        <a:xfrm>
          <a:off x="268128" y="659093"/>
          <a:ext cx="3753802" cy="2952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1885" tIns="0" rIns="141885" bIns="0" numCol="1" spcCol="1270" anchor="ctr" anchorCtr="0">
          <a:noAutofit/>
        </a:bodyPr>
        <a:lstStyle/>
        <a:p>
          <a:pPr marL="0" lvl="0" indent="0" algn="l" defTabSz="444500">
            <a:lnSpc>
              <a:spcPct val="90000"/>
            </a:lnSpc>
            <a:spcBef>
              <a:spcPct val="0"/>
            </a:spcBef>
            <a:spcAft>
              <a:spcPct val="35000"/>
            </a:spcAft>
            <a:buNone/>
          </a:pPr>
          <a:r>
            <a:rPr lang="en-US" sz="1000" kern="1200" baseline="0"/>
            <a:t>Advantages of Microsoft Sentinel​</a:t>
          </a:r>
          <a:endParaRPr lang="en-US" sz="1000" kern="1200"/>
        </a:p>
      </dsp:txBody>
      <dsp:txXfrm>
        <a:off x="282538" y="673503"/>
        <a:ext cx="3724982" cy="266380"/>
      </dsp:txXfrm>
    </dsp:sp>
    <dsp:sp modelId="{A737CCE5-72DC-4949-8F13-EE916E2C05A4}">
      <dsp:nvSpPr>
        <dsp:cNvPr id="0" name=""/>
        <dsp:cNvSpPr/>
      </dsp:nvSpPr>
      <dsp:spPr>
        <a:xfrm>
          <a:off x="0" y="1260293"/>
          <a:ext cx="5362575" cy="2520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BBA41FE-500A-4FDA-87CE-C0DBAA9F7A6F}">
      <dsp:nvSpPr>
        <dsp:cNvPr id="0" name=""/>
        <dsp:cNvSpPr/>
      </dsp:nvSpPr>
      <dsp:spPr>
        <a:xfrm>
          <a:off x="268128" y="1112693"/>
          <a:ext cx="3753802" cy="2952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1885" tIns="0" rIns="141885" bIns="0" numCol="1" spcCol="1270" anchor="ctr" anchorCtr="0">
          <a:noAutofit/>
        </a:bodyPr>
        <a:lstStyle/>
        <a:p>
          <a:pPr marL="0" lvl="0" indent="0" algn="l" defTabSz="444500">
            <a:lnSpc>
              <a:spcPct val="90000"/>
            </a:lnSpc>
            <a:spcBef>
              <a:spcPct val="0"/>
            </a:spcBef>
            <a:spcAft>
              <a:spcPct val="35000"/>
            </a:spcAft>
            <a:buNone/>
          </a:pPr>
          <a:r>
            <a:rPr lang="en-US" sz="1000" kern="1200" baseline="0"/>
            <a:t>Pairing Sentinel and Security Hub Together</a:t>
          </a:r>
          <a:endParaRPr lang="en-US" sz="1000" kern="1200"/>
        </a:p>
      </dsp:txBody>
      <dsp:txXfrm>
        <a:off x="282538" y="1127103"/>
        <a:ext cx="3724982" cy="266380"/>
      </dsp:txXfrm>
    </dsp:sp>
    <dsp:sp modelId="{7707566A-57C8-422B-963F-DDC99ABA1179}">
      <dsp:nvSpPr>
        <dsp:cNvPr id="0" name=""/>
        <dsp:cNvSpPr/>
      </dsp:nvSpPr>
      <dsp:spPr>
        <a:xfrm>
          <a:off x="0" y="1713894"/>
          <a:ext cx="5362575" cy="2520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75DDCC2-21C1-4F65-B277-0FCCB7ABFA97}">
      <dsp:nvSpPr>
        <dsp:cNvPr id="0" name=""/>
        <dsp:cNvSpPr/>
      </dsp:nvSpPr>
      <dsp:spPr>
        <a:xfrm>
          <a:off x="268128" y="1566293"/>
          <a:ext cx="3753802" cy="2952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1885" tIns="0" rIns="141885" bIns="0" numCol="1" spcCol="1270" anchor="ctr" anchorCtr="0">
          <a:noAutofit/>
        </a:bodyPr>
        <a:lstStyle/>
        <a:p>
          <a:pPr marL="0" lvl="0" indent="0" algn="l" defTabSz="444500">
            <a:lnSpc>
              <a:spcPct val="90000"/>
            </a:lnSpc>
            <a:spcBef>
              <a:spcPct val="0"/>
            </a:spcBef>
            <a:spcAft>
              <a:spcPct val="35000"/>
            </a:spcAft>
            <a:buNone/>
          </a:pPr>
          <a:r>
            <a:rPr lang="en-US" sz="1000" kern="1200" baseline="0"/>
            <a:t>Limitations</a:t>
          </a:r>
          <a:endParaRPr lang="en-US" sz="1000" kern="1200"/>
        </a:p>
      </dsp:txBody>
      <dsp:txXfrm>
        <a:off x="282538" y="1580703"/>
        <a:ext cx="3724982" cy="266380"/>
      </dsp:txXfrm>
    </dsp:sp>
    <dsp:sp modelId="{B0DC2FD0-FD38-4F96-9845-829392D3B18A}">
      <dsp:nvSpPr>
        <dsp:cNvPr id="0" name=""/>
        <dsp:cNvSpPr/>
      </dsp:nvSpPr>
      <dsp:spPr>
        <a:xfrm>
          <a:off x="0" y="2167494"/>
          <a:ext cx="5362575" cy="2520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4BE897A-CF60-4456-932C-8748DACC3B7C}">
      <dsp:nvSpPr>
        <dsp:cNvPr id="0" name=""/>
        <dsp:cNvSpPr/>
      </dsp:nvSpPr>
      <dsp:spPr>
        <a:xfrm>
          <a:off x="268128" y="2019894"/>
          <a:ext cx="3753802" cy="2952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1885" tIns="0" rIns="141885" bIns="0" numCol="1" spcCol="1270" anchor="ctr" anchorCtr="0">
          <a:noAutofit/>
        </a:bodyPr>
        <a:lstStyle/>
        <a:p>
          <a:pPr marL="0" lvl="0" indent="0" algn="l" defTabSz="444500">
            <a:lnSpc>
              <a:spcPct val="90000"/>
            </a:lnSpc>
            <a:spcBef>
              <a:spcPct val="0"/>
            </a:spcBef>
            <a:spcAft>
              <a:spcPct val="35000"/>
            </a:spcAft>
            <a:buNone/>
          </a:pPr>
          <a:r>
            <a:rPr lang="en-US" sz="1000" kern="1200" baseline="0"/>
            <a:t>Cost of Microsoft Sentinel</a:t>
          </a:r>
          <a:endParaRPr lang="en-US" sz="1000" kern="1200"/>
        </a:p>
      </dsp:txBody>
      <dsp:txXfrm>
        <a:off x="282538" y="2034304"/>
        <a:ext cx="3724982" cy="266380"/>
      </dsp:txXfrm>
    </dsp:sp>
    <dsp:sp modelId="{96B43F75-E880-449F-9049-EF3ECD9A292E}">
      <dsp:nvSpPr>
        <dsp:cNvPr id="0" name=""/>
        <dsp:cNvSpPr/>
      </dsp:nvSpPr>
      <dsp:spPr>
        <a:xfrm>
          <a:off x="0" y="2621094"/>
          <a:ext cx="5362575" cy="2520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E2AD4D4-D0BA-4F89-BB15-869E49350CA0}">
      <dsp:nvSpPr>
        <dsp:cNvPr id="0" name=""/>
        <dsp:cNvSpPr/>
      </dsp:nvSpPr>
      <dsp:spPr>
        <a:xfrm>
          <a:off x="268128" y="2473493"/>
          <a:ext cx="3753802" cy="2952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1885" tIns="0" rIns="141885" bIns="0" numCol="1" spcCol="1270" anchor="ctr" anchorCtr="0">
          <a:noAutofit/>
        </a:bodyPr>
        <a:lstStyle/>
        <a:p>
          <a:pPr marL="0" lvl="0" indent="0" algn="l" defTabSz="444500">
            <a:lnSpc>
              <a:spcPct val="90000"/>
            </a:lnSpc>
            <a:spcBef>
              <a:spcPct val="0"/>
            </a:spcBef>
            <a:spcAft>
              <a:spcPct val="35000"/>
            </a:spcAft>
            <a:buNone/>
          </a:pPr>
          <a:r>
            <a:rPr lang="en-US" sz="1000" kern="1200" baseline="0"/>
            <a:t>Cost of Amazon Web Services Security Hub</a:t>
          </a:r>
          <a:endParaRPr lang="en-US" sz="1000" kern="1200"/>
        </a:p>
      </dsp:txBody>
      <dsp:txXfrm>
        <a:off x="282538" y="2487903"/>
        <a:ext cx="3724982" cy="266380"/>
      </dsp:txXfrm>
    </dsp:sp>
    <dsp:sp modelId="{C60EC238-7FE4-49E0-BF1B-6F1C28B2A666}">
      <dsp:nvSpPr>
        <dsp:cNvPr id="0" name=""/>
        <dsp:cNvSpPr/>
      </dsp:nvSpPr>
      <dsp:spPr>
        <a:xfrm>
          <a:off x="0" y="3074694"/>
          <a:ext cx="5362575" cy="2520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552EBF2-5465-4E52-AC82-5FD28782D4DF}">
      <dsp:nvSpPr>
        <dsp:cNvPr id="0" name=""/>
        <dsp:cNvSpPr/>
      </dsp:nvSpPr>
      <dsp:spPr>
        <a:xfrm>
          <a:off x="268128" y="2927094"/>
          <a:ext cx="3753802" cy="2952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1885" tIns="0" rIns="141885" bIns="0" numCol="1" spcCol="1270" anchor="ctr" anchorCtr="0">
          <a:noAutofit/>
        </a:bodyPr>
        <a:lstStyle/>
        <a:p>
          <a:pPr marL="0" lvl="0" indent="0" algn="l" defTabSz="444500">
            <a:lnSpc>
              <a:spcPct val="90000"/>
            </a:lnSpc>
            <a:spcBef>
              <a:spcPct val="0"/>
            </a:spcBef>
            <a:spcAft>
              <a:spcPct val="35000"/>
            </a:spcAft>
            <a:buNone/>
          </a:pPr>
          <a:r>
            <a:rPr lang="en-US" sz="1000" kern="1200" baseline="0"/>
            <a:t>Next Week’s Ideas</a:t>
          </a:r>
          <a:endParaRPr lang="en-US" sz="1000" kern="1200"/>
        </a:p>
      </dsp:txBody>
      <dsp:txXfrm>
        <a:off x="282538" y="2941504"/>
        <a:ext cx="3724982" cy="26638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1A50702-3C68-4B14-B819-72B57D27F9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0F4880-E690-44D0-8356-A9E7BDBAB0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E6205E-B305-4B90-9534-3C5E99A0275E}" type="datetimeFigureOut">
              <a:rPr lang="en-US" smtClean="0"/>
              <a:t>8/8/2022</a:t>
            </a:fld>
            <a:endParaRPr lang="en-US" dirty="0"/>
          </a:p>
        </p:txBody>
      </p:sp>
      <p:sp>
        <p:nvSpPr>
          <p:cNvPr id="4" name="Footer Placeholder 3">
            <a:extLst>
              <a:ext uri="{FF2B5EF4-FFF2-40B4-BE49-F238E27FC236}">
                <a16:creationId xmlns:a16="http://schemas.microsoft.com/office/drawing/2014/main" id="{26B4ACF6-39FD-4B08-A7D5-5BFDC37B46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F7C9FD2-2C57-4DE7-8EA4-86DEE80B988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0AC623C-86E0-4A85-83FB-F4A716956FD4}" type="slidenum">
              <a:rPr lang="en-US" smtClean="0"/>
              <a:t>‹#›</a:t>
            </a:fld>
            <a:endParaRPr lang="en-US" dirty="0"/>
          </a:p>
        </p:txBody>
      </p:sp>
    </p:spTree>
    <p:extLst>
      <p:ext uri="{BB962C8B-B14F-4D97-AF65-F5344CB8AC3E}">
        <p14:creationId xmlns:p14="http://schemas.microsoft.com/office/powerpoint/2010/main" val="1693955593"/>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12.jpg>
</file>

<file path=ppt/media/image13.jpeg>
</file>

<file path=ppt/media/image2.jpeg>
</file>

<file path=ppt/media/image3.png>
</file>

<file path=ppt/media/image4.png>
</file>

<file path=ppt/media/image5.jpe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3722F1-E430-42A1-A473-1759336AECCE}" type="datetimeFigureOut">
              <a:rPr lang="en-US" smtClean="0"/>
              <a:t>8/8/2022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7D7554-D10C-4E29-B8E6-BB7111FA614F}" type="slidenum">
              <a:rPr lang="en-US" smtClean="0"/>
              <a:t>‹#›</a:t>
            </a:fld>
            <a:endParaRPr lang="en-US" dirty="0"/>
          </a:p>
        </p:txBody>
      </p:sp>
    </p:spTree>
    <p:extLst>
      <p:ext uri="{BB962C8B-B14F-4D97-AF65-F5344CB8AC3E}">
        <p14:creationId xmlns:p14="http://schemas.microsoft.com/office/powerpoint/2010/main" val="3517347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welcome to today’s presentation. I will be taking a deep-dive into the cost of Microsoft Sentinel and the cost of Amazon Web Services GuardDuty.</a:t>
            </a:r>
          </a:p>
        </p:txBody>
      </p:sp>
      <p:sp>
        <p:nvSpPr>
          <p:cNvPr id="4" name="Slide Number Placeholder 3"/>
          <p:cNvSpPr>
            <a:spLocks noGrp="1"/>
          </p:cNvSpPr>
          <p:nvPr>
            <p:ph type="sldNum" sz="quarter" idx="5"/>
          </p:nvPr>
        </p:nvSpPr>
        <p:spPr/>
        <p:txBody>
          <a:bodyPr/>
          <a:lstStyle/>
          <a:p>
            <a:fld id="{C37D7554-D10C-4E29-B8E6-BB7111FA614F}" type="slidenum">
              <a:rPr lang="en-US" smtClean="0"/>
              <a:t>1</a:t>
            </a:fld>
            <a:endParaRPr lang="en-US" dirty="0"/>
          </a:p>
        </p:txBody>
      </p:sp>
    </p:spTree>
    <p:extLst>
      <p:ext uri="{BB962C8B-B14F-4D97-AF65-F5344CB8AC3E}">
        <p14:creationId xmlns:p14="http://schemas.microsoft.com/office/powerpoint/2010/main" val="33896500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next weeks ideas I want to explore how I can connect Microsoft 365 defender to Microsoft Sentinels platform. </a:t>
            </a:r>
          </a:p>
        </p:txBody>
      </p:sp>
      <p:sp>
        <p:nvSpPr>
          <p:cNvPr id="4" name="Slide Number Placeholder 3"/>
          <p:cNvSpPr>
            <a:spLocks noGrp="1"/>
          </p:cNvSpPr>
          <p:nvPr>
            <p:ph type="sldNum" sz="quarter" idx="5"/>
          </p:nvPr>
        </p:nvSpPr>
        <p:spPr/>
        <p:txBody>
          <a:bodyPr/>
          <a:lstStyle/>
          <a:p>
            <a:fld id="{C37D7554-D10C-4E29-B8E6-BB7111FA614F}" type="slidenum">
              <a:rPr lang="en-US" smtClean="0"/>
              <a:t>10</a:t>
            </a:fld>
            <a:endParaRPr lang="en-US" dirty="0"/>
          </a:p>
        </p:txBody>
      </p:sp>
    </p:spTree>
    <p:extLst>
      <p:ext uri="{BB962C8B-B14F-4D97-AF65-F5344CB8AC3E}">
        <p14:creationId xmlns:p14="http://schemas.microsoft.com/office/powerpoint/2010/main" val="4119515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I hope you enjoyed my presentation.</a:t>
            </a:r>
          </a:p>
        </p:txBody>
      </p:sp>
      <p:sp>
        <p:nvSpPr>
          <p:cNvPr id="4" name="Slide Number Placeholder 3"/>
          <p:cNvSpPr>
            <a:spLocks noGrp="1"/>
          </p:cNvSpPr>
          <p:nvPr>
            <p:ph type="sldNum" sz="quarter" idx="5"/>
          </p:nvPr>
        </p:nvSpPr>
        <p:spPr/>
        <p:txBody>
          <a:bodyPr/>
          <a:lstStyle/>
          <a:p>
            <a:fld id="{C37D7554-D10C-4E29-B8E6-BB7111FA614F}" type="slidenum">
              <a:rPr lang="en-US" smtClean="0"/>
              <a:t>11</a:t>
            </a:fld>
            <a:endParaRPr lang="en-US" dirty="0"/>
          </a:p>
        </p:txBody>
      </p:sp>
    </p:spTree>
    <p:extLst>
      <p:ext uri="{BB962C8B-B14F-4D97-AF65-F5344CB8AC3E}">
        <p14:creationId xmlns:p14="http://schemas.microsoft.com/office/powerpoint/2010/main" val="22304929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agenda today, I will be comparing the advantages and disadvantages of AWS Security Hub versus Microsoft Sentinel. I will convince you the reasons why both monitoring systems need to be paired together. I will then explain the limitations that exist with paring those systems together. At the end of the presentation, I will explain the cost of Security Hub and Microsoft Sentinel and present my next week’s ideas.</a:t>
            </a:r>
          </a:p>
        </p:txBody>
      </p:sp>
      <p:sp>
        <p:nvSpPr>
          <p:cNvPr id="4" name="Slide Number Placeholder 3"/>
          <p:cNvSpPr>
            <a:spLocks noGrp="1"/>
          </p:cNvSpPr>
          <p:nvPr>
            <p:ph type="sldNum" sz="quarter" idx="5"/>
          </p:nvPr>
        </p:nvSpPr>
        <p:spPr/>
        <p:txBody>
          <a:bodyPr/>
          <a:lstStyle/>
          <a:p>
            <a:fld id="{C37D7554-D10C-4E29-B8E6-BB7111FA614F}" type="slidenum">
              <a:rPr lang="en-US" smtClean="0"/>
              <a:t>2</a:t>
            </a:fld>
            <a:endParaRPr lang="en-US" dirty="0"/>
          </a:p>
        </p:txBody>
      </p:sp>
    </p:spTree>
    <p:extLst>
      <p:ext uri="{BB962C8B-B14F-4D97-AF65-F5344CB8AC3E}">
        <p14:creationId xmlns:p14="http://schemas.microsoft.com/office/powerpoint/2010/main" val="2638289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researching Amazon Web Services Security Hub, I have identified some major advantages over Microsoft Sentinel. For instance, AWS accumulates a range of powerful security tools that outmatch Microsoft Sentinel. Those tools include compliance scanners, vulnerability endpoint protection such as GuardDuty, and firewalls. The pros for AWS Security Hub is that it aggregates, organizes, and prioritizes security alerts or findings from other AWS services, all in one single pane. The downside to AWS Security Hub is that it lacks a certain level of self-sufficiency. AWS is not a multi-cloud solution. The fact of the matter is that AWS Security Hub is not a good global product.</a:t>
            </a:r>
          </a:p>
        </p:txBody>
      </p:sp>
      <p:sp>
        <p:nvSpPr>
          <p:cNvPr id="4" name="Slide Number Placeholder 3"/>
          <p:cNvSpPr>
            <a:spLocks noGrp="1"/>
          </p:cNvSpPr>
          <p:nvPr>
            <p:ph type="sldNum" sz="quarter" idx="5"/>
          </p:nvPr>
        </p:nvSpPr>
        <p:spPr/>
        <p:txBody>
          <a:bodyPr/>
          <a:lstStyle/>
          <a:p>
            <a:fld id="{C37D7554-D10C-4E29-B8E6-BB7111FA614F}" type="slidenum">
              <a:rPr lang="en-US" smtClean="0"/>
              <a:t>3</a:t>
            </a:fld>
            <a:endParaRPr lang="en-US" dirty="0"/>
          </a:p>
        </p:txBody>
      </p:sp>
    </p:spTree>
    <p:extLst>
      <p:ext uri="{BB962C8B-B14F-4D97-AF65-F5344CB8AC3E}">
        <p14:creationId xmlns:p14="http://schemas.microsoft.com/office/powerpoint/2010/main" val="1374082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Sentinel is a global multicloud product. Sentinel can connect to over 123 different data connectors. These connectors can pipe in streamlined SIEM threat and vulnerability management data to be used for Security Orchestration, Automation and Incident Response. Sentinel devastates the competition when it comes to automation, aggregation and correlation. The tools are exceptionally powerful. However, the area where Microsoft Lacks is in its native threat detection tools. AWS Security Hub tools suck as GuardDuty are more well equipped to handle threats.</a:t>
            </a:r>
          </a:p>
        </p:txBody>
      </p:sp>
      <p:sp>
        <p:nvSpPr>
          <p:cNvPr id="4" name="Slide Number Placeholder 3"/>
          <p:cNvSpPr>
            <a:spLocks noGrp="1"/>
          </p:cNvSpPr>
          <p:nvPr>
            <p:ph type="sldNum" sz="quarter" idx="5"/>
          </p:nvPr>
        </p:nvSpPr>
        <p:spPr/>
        <p:txBody>
          <a:bodyPr/>
          <a:lstStyle/>
          <a:p>
            <a:fld id="{C37D7554-D10C-4E29-B8E6-BB7111FA614F}" type="slidenum">
              <a:rPr lang="en-US" smtClean="0"/>
              <a:t>4</a:t>
            </a:fld>
            <a:endParaRPr lang="en-US" dirty="0"/>
          </a:p>
        </p:txBody>
      </p:sp>
    </p:spTree>
    <p:extLst>
      <p:ext uri="{BB962C8B-B14F-4D97-AF65-F5344CB8AC3E}">
        <p14:creationId xmlns:p14="http://schemas.microsoft.com/office/powerpoint/2010/main" val="787176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fact of the matter is, both solutions work best when paired together. Each service offers its own niece capabilities that when combined are just as good as top-tier private services used by large fortune 500 companies. I will paraphrase this quote by Microsoft’s team, they explain that even though Security Hub and Sentinel are the industry leading platforms, they need to be paired together to utilize a broad set of capabilities globally. This is because AWS Security Hub is best for detecting threats and Microsoft Sentinel is better at aggregating, correlating, and automating threat responses.</a:t>
            </a:r>
          </a:p>
        </p:txBody>
      </p:sp>
      <p:sp>
        <p:nvSpPr>
          <p:cNvPr id="4" name="Slide Number Placeholder 3"/>
          <p:cNvSpPr>
            <a:spLocks noGrp="1"/>
          </p:cNvSpPr>
          <p:nvPr>
            <p:ph type="sldNum" sz="quarter" idx="5"/>
          </p:nvPr>
        </p:nvSpPr>
        <p:spPr/>
        <p:txBody>
          <a:bodyPr/>
          <a:lstStyle/>
          <a:p>
            <a:fld id="{C37D7554-D10C-4E29-B8E6-BB7111FA614F}" type="slidenum">
              <a:rPr lang="en-US" smtClean="0"/>
              <a:t>5</a:t>
            </a:fld>
            <a:endParaRPr lang="en-US" dirty="0"/>
          </a:p>
        </p:txBody>
      </p:sp>
    </p:spTree>
    <p:extLst>
      <p:ext uri="{BB962C8B-B14F-4D97-AF65-F5344CB8AC3E}">
        <p14:creationId xmlns:p14="http://schemas.microsoft.com/office/powerpoint/2010/main" val="1988299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dive into the costs of the two products. The cost of AWS Security Hub is based on the amount of alerts generated. AWS breaks down the cost into three tiers, 1.  small to medium organizations, 2. large organizations, and 3. very large organizations. Of course, when looking at the number of alerts generated for each tier you can tell that they have not spent a day in their life working as a SIEM/Cybersecurity Analyst. For the largest tier they only account for 40,000 findings per 200 accounts. A distributed denial of service attack can generate hundreds of thousands or even millions of alerts. For every million alerts that is generated from DDoS, it would be an extra $30 added on to the monthly bill. Although unfortunate, an extra $30. In looking deeper into the way AWS logs alerts, it only reports the amount of IP addresses being used in such an attack. So, in further investigation this does not seem to be a worry. Also, there are thresholds and limits that can be placed on alerts to keep the cost from exceeding a certain amount.</a:t>
            </a:r>
          </a:p>
        </p:txBody>
      </p:sp>
      <p:sp>
        <p:nvSpPr>
          <p:cNvPr id="4" name="Slide Number Placeholder 3"/>
          <p:cNvSpPr>
            <a:spLocks noGrp="1"/>
          </p:cNvSpPr>
          <p:nvPr>
            <p:ph type="sldNum" sz="quarter" idx="5"/>
          </p:nvPr>
        </p:nvSpPr>
        <p:spPr/>
        <p:txBody>
          <a:bodyPr/>
          <a:lstStyle/>
          <a:p>
            <a:fld id="{C37D7554-D10C-4E29-B8E6-BB7111FA614F}" type="slidenum">
              <a:rPr lang="en-US" smtClean="0"/>
              <a:t>6</a:t>
            </a:fld>
            <a:endParaRPr lang="en-US" dirty="0"/>
          </a:p>
        </p:txBody>
      </p:sp>
    </p:spTree>
    <p:extLst>
      <p:ext uri="{BB962C8B-B14F-4D97-AF65-F5344CB8AC3E}">
        <p14:creationId xmlns:p14="http://schemas.microsoft.com/office/powerpoint/2010/main" val="2695306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cost of Microsoft Sentinel, this is also based on the amount of alerts generated. They offer a pay-as-you-go plan which is very accommodating. If you have a fixed amount of data that you know you will use per </a:t>
            </a:r>
            <a:r>
              <a:rPr lang="en-US" dirty="0" err="1"/>
              <a:t>daAt</a:t>
            </a:r>
            <a:r>
              <a:rPr lang="en-US" dirty="0"/>
              <a:t> the bottom of the image, you can clearly see that Data ingested into Microsoft sentinel exceeding the selected limits will be charged at the effective price tier. Unfortunately, Microsoft Sentinel does not offer data caps/limitations that will prevent alerts from showing up from their data connectors. Therefore, all those limits must be configured directly on the data sources that you are monitoring. I do not see this becoming a problem unless you do not possess control over the data limits from a service provider.</a:t>
            </a:r>
          </a:p>
        </p:txBody>
      </p:sp>
      <p:sp>
        <p:nvSpPr>
          <p:cNvPr id="4" name="Slide Number Placeholder 3"/>
          <p:cNvSpPr>
            <a:spLocks noGrp="1"/>
          </p:cNvSpPr>
          <p:nvPr>
            <p:ph type="sldNum" sz="quarter" idx="5"/>
          </p:nvPr>
        </p:nvSpPr>
        <p:spPr/>
        <p:txBody>
          <a:bodyPr/>
          <a:lstStyle/>
          <a:p>
            <a:fld id="{C37D7554-D10C-4E29-B8E6-BB7111FA614F}" type="slidenum">
              <a:rPr lang="en-US" smtClean="0"/>
              <a:t>7</a:t>
            </a:fld>
            <a:endParaRPr lang="en-US" dirty="0"/>
          </a:p>
        </p:txBody>
      </p:sp>
    </p:spTree>
    <p:extLst>
      <p:ext uri="{BB962C8B-B14F-4D97-AF65-F5344CB8AC3E}">
        <p14:creationId xmlns:p14="http://schemas.microsoft.com/office/powerpoint/2010/main" val="22675693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Unfortunately, I have a concern that I would like to address. If buying both services would cost more money, then why not just only buy one and not the other. This is a valid point, if you need better detection of threats then you should get AWS Security Hub. If you need better aggregation and correlation of threats, then you should get Microsoft Sentinel. The only problem with this idea is that if you have services running on both platforms, then it really does not make much of a difference because you would already be paying for their services. The ideal situation for using both services is that if an organization uses AWS for threat detection with GuardDuty or proprietary software on EC2 instances, but they need Microsoft Sentinel to process that data and give SOAR subjections. This would really be the only logical and cost-effective strategy.</a:t>
            </a:r>
          </a:p>
        </p:txBody>
      </p:sp>
      <p:sp>
        <p:nvSpPr>
          <p:cNvPr id="4" name="Slide Number Placeholder 3"/>
          <p:cNvSpPr>
            <a:spLocks noGrp="1"/>
          </p:cNvSpPr>
          <p:nvPr>
            <p:ph type="sldNum" sz="quarter" idx="5"/>
          </p:nvPr>
        </p:nvSpPr>
        <p:spPr/>
        <p:txBody>
          <a:bodyPr/>
          <a:lstStyle/>
          <a:p>
            <a:fld id="{C37D7554-D10C-4E29-B8E6-BB7111FA614F}" type="slidenum">
              <a:rPr lang="en-US" smtClean="0"/>
              <a:t>8</a:t>
            </a:fld>
            <a:endParaRPr lang="en-US" dirty="0"/>
          </a:p>
        </p:txBody>
      </p:sp>
    </p:spTree>
    <p:extLst>
      <p:ext uri="{BB962C8B-B14F-4D97-AF65-F5344CB8AC3E}">
        <p14:creationId xmlns:p14="http://schemas.microsoft.com/office/powerpoint/2010/main" val="4016782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AWS Security Hub and Microsoft Sentinel are best paired together. AWS can detect threats better than its competition and Sentinel can categorize and aggregate those threats better than its </a:t>
            </a:r>
            <a:r>
              <a:rPr lang="en-US" dirty="0" err="1"/>
              <a:t>competion</a:t>
            </a:r>
            <a:r>
              <a:rPr lang="en-US" dirty="0"/>
              <a:t>.</a:t>
            </a:r>
          </a:p>
        </p:txBody>
      </p:sp>
      <p:sp>
        <p:nvSpPr>
          <p:cNvPr id="4" name="Slide Number Placeholder 3"/>
          <p:cNvSpPr>
            <a:spLocks noGrp="1"/>
          </p:cNvSpPr>
          <p:nvPr>
            <p:ph type="sldNum" sz="quarter" idx="5"/>
          </p:nvPr>
        </p:nvSpPr>
        <p:spPr/>
        <p:txBody>
          <a:bodyPr/>
          <a:lstStyle/>
          <a:p>
            <a:fld id="{C37D7554-D10C-4E29-B8E6-BB7111FA614F}" type="slidenum">
              <a:rPr lang="en-US" smtClean="0"/>
              <a:t>9</a:t>
            </a:fld>
            <a:endParaRPr lang="en-US" dirty="0"/>
          </a:p>
        </p:txBody>
      </p:sp>
    </p:spTree>
    <p:extLst>
      <p:ext uri="{BB962C8B-B14F-4D97-AF65-F5344CB8AC3E}">
        <p14:creationId xmlns:p14="http://schemas.microsoft.com/office/powerpoint/2010/main" val="37988700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8/05/20XX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1740619391"/>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8/05/20XX</a:t>
            </a:r>
            <a:endParaRPr lang="en-US" dirty="0"/>
          </a:p>
        </p:txBody>
      </p:sp>
      <p:sp>
        <p:nvSpPr>
          <p:cNvPr id="6" name="Footer Placeholder 5"/>
          <p:cNvSpPr>
            <a:spLocks noGrp="1"/>
          </p:cNvSpPr>
          <p:nvPr>
            <p:ph type="ftr" sz="quarter" idx="11"/>
          </p:nvPr>
        </p:nvSpPr>
        <p:spPr/>
        <p:txBody>
          <a:bodyPr/>
          <a:lstStyle/>
          <a:p>
            <a:r>
              <a:rPr lang="en-US"/>
              <a:t>Conference Presentation</a:t>
            </a:r>
            <a:endParaRPr lang="en-US" dirty="0"/>
          </a:p>
        </p:txBody>
      </p:sp>
      <p:sp>
        <p:nvSpPr>
          <p:cNvPr id="7" name="Slide Number Placeholder 6"/>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228934355"/>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8/05/20XX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475718866"/>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r>
              <a:rPr lang="en-US"/>
              <a:t>8/05/20XX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505715522"/>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r>
              <a:rPr lang="en-US"/>
              <a:t>8/05/20XX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589303909"/>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8/05/20XX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794020162"/>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8/05/20XX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1512560622"/>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8/05/20XX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654979345"/>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8/05/20XX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381483666"/>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65C9C5B-BBA9-42AB-806E-92FC22E19CBA}"/>
              </a:ext>
            </a:extLst>
          </p:cNvPr>
          <p:cNvSpPr/>
          <p:nvPr userDrawn="1"/>
        </p:nvSpPr>
        <p:spPr>
          <a:xfrm>
            <a:off x="-1" y="0"/>
            <a:ext cx="903746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AF30CF48-DD5D-4C81-BA7E-470DCBA61E62}"/>
              </a:ext>
            </a:extLst>
          </p:cNvPr>
          <p:cNvSpPr>
            <a:spLocks noGrp="1"/>
          </p:cNvSpPr>
          <p:nvPr>
            <p:ph type="pic" sz="quarter" idx="10" hasCustomPrompt="1"/>
          </p:nvPr>
        </p:nvSpPr>
        <p:spPr>
          <a:xfrm>
            <a:off x="2476500" y="622103"/>
            <a:ext cx="9715500" cy="3720928"/>
          </a:xfrm>
          <a:prstGeom prst="rect">
            <a:avLst/>
          </a:prstGeom>
        </p:spPr>
        <p:txBody>
          <a:bodyPr/>
          <a:lstStyle>
            <a:lvl1pPr marL="0" indent="0" algn="ctr">
              <a:buNone/>
              <a:defRPr/>
            </a:lvl1pPr>
          </a:lstStyle>
          <a:p>
            <a:r>
              <a:rPr lang="en-US" dirty="0"/>
              <a:t>Click to add photo</a:t>
            </a:r>
          </a:p>
        </p:txBody>
      </p:sp>
      <p:cxnSp>
        <p:nvCxnSpPr>
          <p:cNvPr id="15" name="Straight Connector 14">
            <a:extLst>
              <a:ext uri="{FF2B5EF4-FFF2-40B4-BE49-F238E27FC236}">
                <a16:creationId xmlns:a16="http://schemas.microsoft.com/office/drawing/2014/main" id="{E7E08E4E-686B-490D-8EA1-DDC9F1BC7C24}"/>
              </a:ext>
            </a:extLst>
          </p:cNvPr>
          <p:cNvCxnSpPr>
            <a:cxnSpLocks/>
          </p:cNvCxnSpPr>
          <p:nvPr userDrawn="1"/>
        </p:nvCxnSpPr>
        <p:spPr>
          <a:xfrm>
            <a:off x="739466" y="0"/>
            <a:ext cx="0" cy="6187736"/>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0" name="Text Placeholder 12">
            <a:extLst>
              <a:ext uri="{FF2B5EF4-FFF2-40B4-BE49-F238E27FC236}">
                <a16:creationId xmlns:a16="http://schemas.microsoft.com/office/drawing/2014/main" id="{C78B2B3F-3573-4632-872A-ADB36AF4125A}"/>
              </a:ext>
            </a:extLst>
          </p:cNvPr>
          <p:cNvSpPr>
            <a:spLocks noGrp="1"/>
          </p:cNvSpPr>
          <p:nvPr>
            <p:ph type="body" sz="quarter" idx="12" hasCustomPrompt="1"/>
          </p:nvPr>
        </p:nvSpPr>
        <p:spPr>
          <a:xfrm>
            <a:off x="6359337" y="5779363"/>
            <a:ext cx="2459114" cy="685430"/>
          </a:xfrm>
          <a:prstGeom prst="rect">
            <a:avLst/>
          </a:prstGeom>
        </p:spPr>
        <p:txBody>
          <a:bodyPr anchor="ctr"/>
          <a:lstStyle>
            <a:lvl1pPr marL="0" indent="0" algn="r">
              <a:lnSpc>
                <a:spcPct val="80000"/>
              </a:lnSpc>
              <a:spcBef>
                <a:spcPts val="0"/>
              </a:spcBef>
              <a:buNone/>
              <a:defRPr sz="1800" spc="100" baseline="0">
                <a:solidFill>
                  <a:schemeClr val="accent5">
                    <a:lumMod val="20000"/>
                    <a:lumOff val="80000"/>
                  </a:schemeClr>
                </a:solidFill>
                <a:latin typeface="+mn-lt"/>
              </a:defRPr>
            </a:lvl1pPr>
          </a:lstStyle>
          <a:p>
            <a:pPr lvl="0"/>
            <a:r>
              <a:rPr lang="en-US"/>
              <a:t>Click to add name</a:t>
            </a:r>
          </a:p>
        </p:txBody>
      </p:sp>
      <p:sp>
        <p:nvSpPr>
          <p:cNvPr id="12" name="Text Placeholder 12">
            <a:extLst>
              <a:ext uri="{FF2B5EF4-FFF2-40B4-BE49-F238E27FC236}">
                <a16:creationId xmlns:a16="http://schemas.microsoft.com/office/drawing/2014/main" id="{6FF5EE2F-D68A-4C3C-A342-4C0CE6CE20CB}"/>
              </a:ext>
            </a:extLst>
          </p:cNvPr>
          <p:cNvSpPr>
            <a:spLocks noGrp="1"/>
          </p:cNvSpPr>
          <p:nvPr>
            <p:ph type="body" sz="quarter" idx="13" hasCustomPrompt="1"/>
          </p:nvPr>
        </p:nvSpPr>
        <p:spPr>
          <a:xfrm>
            <a:off x="9299663" y="5791178"/>
            <a:ext cx="2459114" cy="685429"/>
          </a:xfrm>
          <a:prstGeom prst="rect">
            <a:avLst/>
          </a:prstGeom>
        </p:spPr>
        <p:txBody>
          <a:bodyPr anchor="ctr"/>
          <a:lstStyle>
            <a:lvl1pPr marL="0" indent="0">
              <a:lnSpc>
                <a:spcPct val="80000"/>
              </a:lnSpc>
              <a:spcBef>
                <a:spcPts val="0"/>
              </a:spcBef>
              <a:buNone/>
              <a:defRPr sz="1600" cap="all" spc="100" baseline="0">
                <a:solidFill>
                  <a:schemeClr val="accent1"/>
                </a:solidFill>
                <a:latin typeface="+mn-lt"/>
              </a:defRPr>
            </a:lvl1pPr>
          </a:lstStyle>
          <a:p>
            <a:pPr lvl="0"/>
            <a:r>
              <a:rPr lang="en-US"/>
              <a:t>Click to add date</a:t>
            </a:r>
          </a:p>
        </p:txBody>
      </p:sp>
      <p:sp>
        <p:nvSpPr>
          <p:cNvPr id="2" name="Title 1">
            <a:extLst>
              <a:ext uri="{FF2B5EF4-FFF2-40B4-BE49-F238E27FC236}">
                <a16:creationId xmlns:a16="http://schemas.microsoft.com/office/drawing/2014/main" id="{D52DB723-8435-4F35-BF55-AFB7DC8FD4C3}"/>
              </a:ext>
            </a:extLst>
          </p:cNvPr>
          <p:cNvSpPr>
            <a:spLocks noGrp="1"/>
          </p:cNvSpPr>
          <p:nvPr>
            <p:ph type="title" hasCustomPrompt="1"/>
          </p:nvPr>
        </p:nvSpPr>
        <p:spPr>
          <a:xfrm>
            <a:off x="995205" y="4965134"/>
            <a:ext cx="4333088" cy="1596004"/>
          </a:xfrm>
          <a:prstGeom prst="rect">
            <a:avLst/>
          </a:prstGeom>
        </p:spPr>
        <p:txBody>
          <a:bodyPr anchor="ctr"/>
          <a:lstStyle>
            <a:lvl1pPr>
              <a:lnSpc>
                <a:spcPct val="80000"/>
              </a:lnSpc>
              <a:defRPr sz="5000" spc="100" baseline="0">
                <a:solidFill>
                  <a:schemeClr val="accent5">
                    <a:lumMod val="20000"/>
                    <a:lumOff val="80000"/>
                  </a:schemeClr>
                </a:solidFill>
              </a:defRPr>
            </a:lvl1pPr>
          </a:lstStyle>
          <a:p>
            <a:r>
              <a:rPr lang="en-US" dirty="0"/>
              <a:t>Click to add title</a:t>
            </a:r>
          </a:p>
        </p:txBody>
      </p:sp>
    </p:spTree>
    <p:extLst>
      <p:ext uri="{BB962C8B-B14F-4D97-AF65-F5344CB8AC3E}">
        <p14:creationId xmlns:p14="http://schemas.microsoft.com/office/powerpoint/2010/main" val="5204792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F5ED5F1-A62B-4555-807E-91FAE1443CCB}"/>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9A9D60F5-07EA-4D8F-AAFA-0F48CB78542E}"/>
              </a:ext>
            </a:extLst>
          </p:cNvPr>
          <p:cNvSpPr>
            <a:spLocks noGrp="1"/>
          </p:cNvSpPr>
          <p:nvPr>
            <p:ph type="dt" sz="half" idx="10"/>
          </p:nvPr>
        </p:nvSpPr>
        <p:spPr/>
        <p:txBody>
          <a:bodyPr/>
          <a:lstStyle/>
          <a:p>
            <a:r>
              <a:rPr lang="en-US" dirty="0"/>
              <a:t>8/05/20XX</a:t>
            </a:r>
          </a:p>
        </p:txBody>
      </p:sp>
      <p:sp>
        <p:nvSpPr>
          <p:cNvPr id="5" name="Footer Placeholder 4">
            <a:extLst>
              <a:ext uri="{FF2B5EF4-FFF2-40B4-BE49-F238E27FC236}">
                <a16:creationId xmlns:a16="http://schemas.microsoft.com/office/drawing/2014/main" id="{73ED4C42-D293-4981-BA06-A4638BEE1641}"/>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B73E9D98-F221-47DC-AE55-8165BB7A3D3B}"/>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6" name="Content Placeholder 15">
            <a:extLst>
              <a:ext uri="{FF2B5EF4-FFF2-40B4-BE49-F238E27FC236}">
                <a16:creationId xmlns:a16="http://schemas.microsoft.com/office/drawing/2014/main" id="{94C3D64C-77F6-4601-B573-9A9B6E23BB60}"/>
              </a:ext>
            </a:extLst>
          </p:cNvPr>
          <p:cNvSpPr>
            <a:spLocks noGrp="1"/>
          </p:cNvSpPr>
          <p:nvPr>
            <p:ph sz="quarter" idx="15" hasCustomPrompt="1"/>
          </p:nvPr>
        </p:nvSpPr>
        <p:spPr>
          <a:xfrm>
            <a:off x="1675242" y="2051170"/>
            <a:ext cx="5362575" cy="3532188"/>
          </a:xfrm>
          <a:prstGeom prst="rect">
            <a:avLst/>
          </a:prstGeom>
        </p:spPr>
        <p:txBody>
          <a:bodyPr/>
          <a:lstStyle>
            <a:lvl1pPr marL="0" indent="0">
              <a:lnSpc>
                <a:spcPct val="100000"/>
              </a:lnSpc>
              <a:spcBef>
                <a:spcPts val="0"/>
              </a:spcBef>
              <a:spcAft>
                <a:spcPts val="1200"/>
              </a:spcAft>
              <a:buNone/>
              <a:defRPr sz="1400" spc="100" baseline="0"/>
            </a:lvl1pPr>
          </a:lstStyle>
          <a:p>
            <a:pPr lvl="0"/>
            <a:r>
              <a:rPr lang="en-US"/>
              <a:t>Click to add text</a:t>
            </a:r>
          </a:p>
        </p:txBody>
      </p:sp>
      <p:sp>
        <p:nvSpPr>
          <p:cNvPr id="2" name="Title 1">
            <a:extLst>
              <a:ext uri="{FF2B5EF4-FFF2-40B4-BE49-F238E27FC236}">
                <a16:creationId xmlns:a16="http://schemas.microsoft.com/office/drawing/2014/main" id="{DBCD17CD-E6D2-4329-B271-1E59AA986EF1}"/>
              </a:ext>
            </a:extLst>
          </p:cNvPr>
          <p:cNvSpPr>
            <a:spLocks noGrp="1"/>
          </p:cNvSpPr>
          <p:nvPr>
            <p:ph type="title"/>
          </p:nvPr>
        </p:nvSpPr>
        <p:spPr>
          <a:xfrm>
            <a:off x="1675242" y="1418953"/>
            <a:ext cx="5362575" cy="495691"/>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776429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8/05/20XX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1303241420"/>
      </p:ext>
    </p:extLst>
  </p:cSld>
  <p:clrMapOvr>
    <a:masterClrMapping/>
  </p:clrMapOvr>
  <p:hf hdr="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Making Great Product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BAADBBE-F1E3-480E-BE79-B55DEF9410EF}"/>
              </a:ext>
              <a:ext uri="{C183D7F6-B498-43B3-948B-1728B52AA6E4}">
                <adec:decorative xmlns:adec="http://schemas.microsoft.com/office/drawing/2017/decorative" val="1"/>
              </a:ext>
            </a:extLst>
          </p:cNvPr>
          <p:cNvSpPr/>
          <p:nvPr userDrawn="1"/>
        </p:nvSpPr>
        <p:spPr>
          <a:xfrm>
            <a:off x="5397500" y="2009775"/>
            <a:ext cx="6794499" cy="28384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A4C868C7-0B77-47B8-9C16-7F97AA9F0D4E}"/>
              </a:ext>
            </a:extLst>
          </p:cNvPr>
          <p:cNvSpPr>
            <a:spLocks noGrp="1"/>
          </p:cNvSpPr>
          <p:nvPr>
            <p:ph type="pic" sz="quarter" idx="13" hasCustomPrompt="1"/>
          </p:nvPr>
        </p:nvSpPr>
        <p:spPr>
          <a:xfrm>
            <a:off x="1" y="0"/>
            <a:ext cx="6311899" cy="6858000"/>
          </a:xfrm>
          <a:custGeom>
            <a:avLst/>
            <a:gdLst>
              <a:gd name="connsiteX0" fmla="*/ 0 w 6311899"/>
              <a:gd name="connsiteY0" fmla="*/ 0 h 6858000"/>
              <a:gd name="connsiteX1" fmla="*/ 6311899 w 6311899"/>
              <a:gd name="connsiteY1" fmla="*/ 0 h 6858000"/>
              <a:gd name="connsiteX2" fmla="*/ 6311899 w 6311899"/>
              <a:gd name="connsiteY2" fmla="*/ 2009775 h 6858000"/>
              <a:gd name="connsiteX3" fmla="*/ 5397499 w 6311899"/>
              <a:gd name="connsiteY3" fmla="*/ 2009775 h 6858000"/>
              <a:gd name="connsiteX4" fmla="*/ 5397499 w 6311899"/>
              <a:gd name="connsiteY4" fmla="*/ 4848225 h 6858000"/>
              <a:gd name="connsiteX5" fmla="*/ 6311899 w 6311899"/>
              <a:gd name="connsiteY5" fmla="*/ 4848225 h 6858000"/>
              <a:gd name="connsiteX6" fmla="*/ 6311899 w 6311899"/>
              <a:gd name="connsiteY6" fmla="*/ 6858000 h 6858000"/>
              <a:gd name="connsiteX7" fmla="*/ 0 w 63118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1899" h="6858000">
                <a:moveTo>
                  <a:pt x="0" y="0"/>
                </a:moveTo>
                <a:lnTo>
                  <a:pt x="6311899" y="0"/>
                </a:lnTo>
                <a:lnTo>
                  <a:pt x="6311899" y="2009775"/>
                </a:lnTo>
                <a:lnTo>
                  <a:pt x="5397499" y="2009775"/>
                </a:lnTo>
                <a:lnTo>
                  <a:pt x="5397499" y="4848225"/>
                </a:lnTo>
                <a:lnTo>
                  <a:pt x="6311899" y="4848225"/>
                </a:lnTo>
                <a:lnTo>
                  <a:pt x="6311899" y="6858000"/>
                </a:lnTo>
                <a:lnTo>
                  <a:pt x="0" y="6858000"/>
                </a:lnTo>
                <a:close/>
              </a:path>
            </a:pathLst>
          </a:custGeom>
        </p:spPr>
        <p:txBody>
          <a:bodyPr wrap="square">
            <a:noAutofit/>
          </a:bodyPr>
          <a:lstStyle>
            <a:lvl1pPr marL="0" indent="0" algn="ctr">
              <a:buNone/>
              <a:defRPr/>
            </a:lvl1pPr>
          </a:lstStyle>
          <a:p>
            <a:r>
              <a:rPr lang="en-US" dirty="0"/>
              <a:t>Click to add photo</a:t>
            </a:r>
          </a:p>
        </p:txBody>
      </p:sp>
      <p:sp>
        <p:nvSpPr>
          <p:cNvPr id="5" name="Date Placeholder 4">
            <a:extLst>
              <a:ext uri="{FF2B5EF4-FFF2-40B4-BE49-F238E27FC236}">
                <a16:creationId xmlns:a16="http://schemas.microsoft.com/office/drawing/2014/main" id="{6F4198D5-23F4-441A-AD0A-C6CD015E997C}"/>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16" name="Content Placeholder 15">
            <a:extLst>
              <a:ext uri="{FF2B5EF4-FFF2-40B4-BE49-F238E27FC236}">
                <a16:creationId xmlns:a16="http://schemas.microsoft.com/office/drawing/2014/main" id="{8E5DAC80-95FC-4BA1-98B2-5631FB3B0198}"/>
              </a:ext>
            </a:extLst>
          </p:cNvPr>
          <p:cNvSpPr>
            <a:spLocks noGrp="1"/>
          </p:cNvSpPr>
          <p:nvPr>
            <p:ph sz="quarter" idx="15" hasCustomPrompt="1"/>
          </p:nvPr>
        </p:nvSpPr>
        <p:spPr>
          <a:xfrm>
            <a:off x="6337298" y="3200401"/>
            <a:ext cx="5257799" cy="1701800"/>
          </a:xfrm>
          <a:prstGeom prst="rect">
            <a:avLst/>
          </a:prstGeom>
        </p:spPr>
        <p:txBody>
          <a:bodyPr/>
          <a:lstStyle>
            <a:lvl1pPr marL="0" indent="0">
              <a:lnSpc>
                <a:spcPct val="100000"/>
              </a:lnSpc>
              <a:spcBef>
                <a:spcPts val="0"/>
              </a:spcBef>
              <a:spcAft>
                <a:spcPts val="1200"/>
              </a:spcAft>
              <a:buNone/>
              <a:defRPr sz="1400" spc="100" baseline="0">
                <a:solidFill>
                  <a:schemeClr val="bg1"/>
                </a:solidFill>
              </a:defRPr>
            </a:lvl1pPr>
          </a:lstStyle>
          <a:p>
            <a:pPr lvl="0"/>
            <a:r>
              <a:rPr lang="en-US"/>
              <a:t>Click to add text</a:t>
            </a:r>
          </a:p>
        </p:txBody>
      </p:sp>
      <p:sp>
        <p:nvSpPr>
          <p:cNvPr id="12" name="Footer Placeholder 4">
            <a:extLst>
              <a:ext uri="{FF2B5EF4-FFF2-40B4-BE49-F238E27FC236}">
                <a16:creationId xmlns:a16="http://schemas.microsoft.com/office/drawing/2014/main" id="{464448FE-96B4-43C5-8721-4FBF69ED48B7}"/>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13" name="Slide Number Placeholder 5">
            <a:extLst>
              <a:ext uri="{FF2B5EF4-FFF2-40B4-BE49-F238E27FC236}">
                <a16:creationId xmlns:a16="http://schemas.microsoft.com/office/drawing/2014/main" id="{F8104834-0355-4576-A9E5-FF5B92B361FF}"/>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2" name="Title 1">
            <a:extLst>
              <a:ext uri="{FF2B5EF4-FFF2-40B4-BE49-F238E27FC236}">
                <a16:creationId xmlns:a16="http://schemas.microsoft.com/office/drawing/2014/main" id="{3AD2D377-D829-49CC-9253-683054B909F0}"/>
              </a:ext>
            </a:extLst>
          </p:cNvPr>
          <p:cNvSpPr>
            <a:spLocks noGrp="1"/>
          </p:cNvSpPr>
          <p:nvPr>
            <p:ph type="title"/>
          </p:nvPr>
        </p:nvSpPr>
        <p:spPr>
          <a:xfrm>
            <a:off x="6337298" y="2063075"/>
            <a:ext cx="5257799" cy="1268810"/>
          </a:xfrm>
          <a:prstGeom prst="rect">
            <a:avLst/>
          </a:prstGeom>
        </p:spPr>
        <p:txBody>
          <a:bodyPr anchor="ctr"/>
          <a:lstStyle>
            <a:lvl1pPr>
              <a:defRPr lang="en-US" sz="2400" spc="100" baseline="0">
                <a:solidFill>
                  <a:schemeClr val="bg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4198129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Key Takeaway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A3D8856B-7A24-4C55-9910-ED81BFA0A027}"/>
              </a:ext>
            </a:extLst>
          </p:cNvPr>
          <p:cNvSpPr>
            <a:spLocks noGrp="1"/>
          </p:cNvSpPr>
          <p:nvPr>
            <p:ph type="pic" sz="quarter" idx="17" hasCustomPrompt="1"/>
          </p:nvPr>
        </p:nvSpPr>
        <p:spPr>
          <a:xfrm>
            <a:off x="0" y="0"/>
            <a:ext cx="6096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9" name="Content Placeholder 15">
            <a:extLst>
              <a:ext uri="{FF2B5EF4-FFF2-40B4-BE49-F238E27FC236}">
                <a16:creationId xmlns:a16="http://schemas.microsoft.com/office/drawing/2014/main" id="{3B3118EB-9968-4E6E-B2B6-A76765DCFA49}"/>
              </a:ext>
            </a:extLst>
          </p:cNvPr>
          <p:cNvSpPr>
            <a:spLocks noGrp="1"/>
          </p:cNvSpPr>
          <p:nvPr>
            <p:ph sz="quarter" idx="16" hasCustomPrompt="1"/>
          </p:nvPr>
        </p:nvSpPr>
        <p:spPr>
          <a:xfrm>
            <a:off x="7101509" y="2431279"/>
            <a:ext cx="4288971" cy="3055121"/>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10" name="Footer Placeholder 4">
            <a:extLst>
              <a:ext uri="{FF2B5EF4-FFF2-40B4-BE49-F238E27FC236}">
                <a16:creationId xmlns:a16="http://schemas.microsoft.com/office/drawing/2014/main" id="{3ABAA64D-DEC0-453B-A9D7-7183AF0CEF2F}"/>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11" name="Slide Number Placeholder 5">
            <a:extLst>
              <a:ext uri="{FF2B5EF4-FFF2-40B4-BE49-F238E27FC236}">
                <a16:creationId xmlns:a16="http://schemas.microsoft.com/office/drawing/2014/main" id="{F74F7F62-A2D6-471E-83D8-44BA2699C00F}"/>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cxnSp>
        <p:nvCxnSpPr>
          <p:cNvPr id="12" name="Straight Connector 11">
            <a:extLst>
              <a:ext uri="{FF2B5EF4-FFF2-40B4-BE49-F238E27FC236}">
                <a16:creationId xmlns:a16="http://schemas.microsoft.com/office/drawing/2014/main" id="{CF88F189-31A8-4BA7-80D9-4A40A4E2B87D}"/>
              </a:ext>
              <a:ext uri="{C183D7F6-B498-43B3-948B-1728B52AA6E4}">
                <adec:decorative xmlns:adec="http://schemas.microsoft.com/office/drawing/2017/decorative" val="1"/>
              </a:ext>
            </a:extLst>
          </p:cNvPr>
          <p:cNvCxnSpPr>
            <a:cxnSpLocks/>
          </p:cNvCxnSpPr>
          <p:nvPr userDrawn="1"/>
        </p:nvCxnSpPr>
        <p:spPr>
          <a:xfrm>
            <a:off x="6834820" y="-3976"/>
            <a:ext cx="0" cy="215934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4EE86B4-3F11-45CB-96F9-7D1AB761A588}"/>
              </a:ext>
            </a:extLst>
          </p:cNvPr>
          <p:cNvSpPr>
            <a:spLocks noGrp="1"/>
          </p:cNvSpPr>
          <p:nvPr>
            <p:ph type="title"/>
          </p:nvPr>
        </p:nvSpPr>
        <p:spPr>
          <a:xfrm>
            <a:off x="7101506" y="1761891"/>
            <a:ext cx="4288971" cy="532862"/>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28343244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ps for Businesses">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60ED5431-1075-4889-87EB-D79FFE50960B}"/>
              </a:ext>
            </a:extLst>
          </p:cNvPr>
          <p:cNvSpPr>
            <a:spLocks noGrp="1"/>
          </p:cNvSpPr>
          <p:nvPr>
            <p:ph type="pic" sz="quarter" idx="13" hasCustomPrompt="1"/>
          </p:nvPr>
        </p:nvSpPr>
        <p:spPr>
          <a:xfrm>
            <a:off x="0" y="2804630"/>
            <a:ext cx="12192000" cy="4062247"/>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accent1"/>
                </a:solidFill>
              </a:defRPr>
            </a:lvl1pPr>
          </a:lstStyle>
          <a:p>
            <a:r>
              <a:rPr lang="en-US" dirty="0"/>
              <a:t>8/05/20XX</a:t>
            </a:r>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lvl1pPr>
              <a:defRPr>
                <a:solidFill>
                  <a:schemeClr val="accent1"/>
                </a:solidFill>
              </a:defRPr>
            </a:lvl1pPr>
          </a:lstStyle>
          <a:p>
            <a:r>
              <a:rPr lang="en-US" dirty="0"/>
              <a:t>Conference Presentation</a:t>
            </a:r>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lvl1pPr>
              <a:defRPr>
                <a:solidFill>
                  <a:schemeClr val="bg1"/>
                </a:solidFill>
              </a:defRPr>
            </a:lvl1pPr>
          </a:lstStyle>
          <a:p>
            <a:fld id="{18D65601-5AE2-46FC-B138-694DDD2B510D}" type="slidenum">
              <a:rPr lang="en-US" smtClean="0"/>
              <a:pPr/>
              <a:t>‹#›</a:t>
            </a:fld>
            <a:endParaRPr lang="en-US" dirty="0"/>
          </a:p>
        </p:txBody>
      </p:sp>
      <p:sp>
        <p:nvSpPr>
          <p:cNvPr id="10" name="Content Placeholder 15">
            <a:extLst>
              <a:ext uri="{FF2B5EF4-FFF2-40B4-BE49-F238E27FC236}">
                <a16:creationId xmlns:a16="http://schemas.microsoft.com/office/drawing/2014/main" id="{E7CC669C-5E68-40A8-8F59-E044A32F4B3F}"/>
              </a:ext>
            </a:extLst>
          </p:cNvPr>
          <p:cNvSpPr>
            <a:spLocks noGrp="1"/>
          </p:cNvSpPr>
          <p:nvPr>
            <p:ph sz="quarter" idx="15" hasCustomPrompt="1"/>
          </p:nvPr>
        </p:nvSpPr>
        <p:spPr>
          <a:xfrm>
            <a:off x="5109845" y="999340"/>
            <a:ext cx="5578870" cy="1408770"/>
          </a:xfrm>
          <a:prstGeom prst="rect">
            <a:avLst/>
          </a:prstGeom>
        </p:spPr>
        <p:txBody>
          <a:bodyPr anchor="ctr"/>
          <a:lstStyle>
            <a:lvl1pPr marL="0" indent="0">
              <a:lnSpc>
                <a:spcPct val="150000"/>
              </a:lnSpc>
              <a:spcBef>
                <a:spcPts val="0"/>
              </a:spcBef>
              <a:spcAft>
                <a:spcPts val="0"/>
              </a:spcAft>
              <a:buNone/>
              <a:defRPr sz="1400" spc="100" baseline="0"/>
            </a:lvl1pPr>
          </a:lstStyle>
          <a:p>
            <a:pPr lvl="0"/>
            <a:r>
              <a:rPr lang="en-US"/>
              <a:t>Click to add text</a:t>
            </a:r>
          </a:p>
        </p:txBody>
      </p:sp>
      <p:cxnSp>
        <p:nvCxnSpPr>
          <p:cNvPr id="8" name="Straight Connector 7">
            <a:extLst>
              <a:ext uri="{FF2B5EF4-FFF2-40B4-BE49-F238E27FC236}">
                <a16:creationId xmlns:a16="http://schemas.microsoft.com/office/drawing/2014/main" id="{93EEC13B-7926-4108-B0C5-F3A2A5AE6991}"/>
              </a:ext>
              <a:ext uri="{C183D7F6-B498-43B3-948B-1728B52AA6E4}">
                <adec:decorative xmlns:adec="http://schemas.microsoft.com/office/drawing/2017/decorative" val="1"/>
              </a:ext>
            </a:extLst>
          </p:cNvPr>
          <p:cNvCxnSpPr>
            <a:cxnSpLocks/>
          </p:cNvCxnSpPr>
          <p:nvPr userDrawn="1"/>
        </p:nvCxnSpPr>
        <p:spPr>
          <a:xfrm>
            <a:off x="0" y="1689250"/>
            <a:ext cx="160637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546480-8B8D-4EF8-8C6A-DFFAC2755AC3}"/>
              </a:ext>
            </a:extLst>
          </p:cNvPr>
          <p:cNvSpPr>
            <a:spLocks noGrp="1"/>
          </p:cNvSpPr>
          <p:nvPr>
            <p:ph type="title"/>
          </p:nvPr>
        </p:nvSpPr>
        <p:spPr>
          <a:xfrm>
            <a:off x="1871559" y="1352736"/>
            <a:ext cx="3037792" cy="657883"/>
          </a:xfrm>
          <a:prstGeom prst="rect">
            <a:avLst/>
          </a:prstGeom>
        </p:spPr>
        <p:txBody>
          <a:bodyPr anchor="ctr"/>
          <a:lstStyle>
            <a:lvl1pPr algn="l">
              <a:lnSpc>
                <a:spcPct val="100000"/>
              </a:lnSpc>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31918103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all to Action">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15B931B-7725-4C86-A82C-07F42F447C95}"/>
              </a:ext>
              <a:ext uri="{C183D7F6-B498-43B3-948B-1728B52AA6E4}">
                <adec:decorative xmlns:adec="http://schemas.microsoft.com/office/drawing/2017/decorative" val="1"/>
              </a:ext>
            </a:extLst>
          </p:cNvPr>
          <p:cNvSpPr/>
          <p:nvPr userDrawn="1"/>
        </p:nvSpPr>
        <p:spPr>
          <a:xfrm>
            <a:off x="5397500" y="2009775"/>
            <a:ext cx="6794499" cy="28384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116D3891-B2BA-4AE6-AAA7-560547F4B5E9}"/>
              </a:ext>
            </a:extLst>
          </p:cNvPr>
          <p:cNvSpPr>
            <a:spLocks noGrp="1"/>
          </p:cNvSpPr>
          <p:nvPr>
            <p:ph type="pic" sz="quarter" idx="13" hasCustomPrompt="1"/>
          </p:nvPr>
        </p:nvSpPr>
        <p:spPr>
          <a:xfrm>
            <a:off x="1" y="0"/>
            <a:ext cx="6311899" cy="6858000"/>
          </a:xfrm>
          <a:custGeom>
            <a:avLst/>
            <a:gdLst>
              <a:gd name="connsiteX0" fmla="*/ 0 w 6311899"/>
              <a:gd name="connsiteY0" fmla="*/ 0 h 6858000"/>
              <a:gd name="connsiteX1" fmla="*/ 6311899 w 6311899"/>
              <a:gd name="connsiteY1" fmla="*/ 0 h 6858000"/>
              <a:gd name="connsiteX2" fmla="*/ 6311899 w 6311899"/>
              <a:gd name="connsiteY2" fmla="*/ 2009775 h 6858000"/>
              <a:gd name="connsiteX3" fmla="*/ 5397499 w 6311899"/>
              <a:gd name="connsiteY3" fmla="*/ 2009775 h 6858000"/>
              <a:gd name="connsiteX4" fmla="*/ 5397499 w 6311899"/>
              <a:gd name="connsiteY4" fmla="*/ 4848225 h 6858000"/>
              <a:gd name="connsiteX5" fmla="*/ 6311899 w 6311899"/>
              <a:gd name="connsiteY5" fmla="*/ 4848225 h 6858000"/>
              <a:gd name="connsiteX6" fmla="*/ 6311899 w 6311899"/>
              <a:gd name="connsiteY6" fmla="*/ 6858000 h 6858000"/>
              <a:gd name="connsiteX7" fmla="*/ 0 w 63118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1899" h="6858000">
                <a:moveTo>
                  <a:pt x="0" y="0"/>
                </a:moveTo>
                <a:lnTo>
                  <a:pt x="6311899" y="0"/>
                </a:lnTo>
                <a:lnTo>
                  <a:pt x="6311899" y="2009775"/>
                </a:lnTo>
                <a:lnTo>
                  <a:pt x="5397499" y="2009775"/>
                </a:lnTo>
                <a:lnTo>
                  <a:pt x="5397499" y="4848225"/>
                </a:lnTo>
                <a:lnTo>
                  <a:pt x="6311899" y="4848225"/>
                </a:lnTo>
                <a:lnTo>
                  <a:pt x="6311899" y="6858000"/>
                </a:lnTo>
                <a:lnTo>
                  <a:pt x="0" y="6858000"/>
                </a:lnTo>
                <a:close/>
              </a:path>
            </a:pathLst>
          </a:custGeom>
        </p:spPr>
        <p:txBody>
          <a:bodyPr wrap="square">
            <a:noAutofit/>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8" name="Footer Placeholder 4">
            <a:extLst>
              <a:ext uri="{FF2B5EF4-FFF2-40B4-BE49-F238E27FC236}">
                <a16:creationId xmlns:a16="http://schemas.microsoft.com/office/drawing/2014/main" id="{89831967-45C9-40AF-A955-56E9578BC685}"/>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9" name="Slide Number Placeholder 5">
            <a:extLst>
              <a:ext uri="{FF2B5EF4-FFF2-40B4-BE49-F238E27FC236}">
                <a16:creationId xmlns:a16="http://schemas.microsoft.com/office/drawing/2014/main" id="{56167DEC-7546-44F6-AD64-E71C2FF1CF41}"/>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11" name="Content Placeholder 15">
            <a:extLst>
              <a:ext uri="{FF2B5EF4-FFF2-40B4-BE49-F238E27FC236}">
                <a16:creationId xmlns:a16="http://schemas.microsoft.com/office/drawing/2014/main" id="{61241730-14B7-407E-9517-F4510520D03C}"/>
              </a:ext>
            </a:extLst>
          </p:cNvPr>
          <p:cNvSpPr>
            <a:spLocks noGrp="1"/>
          </p:cNvSpPr>
          <p:nvPr>
            <p:ph sz="quarter" idx="16" hasCustomPrompt="1"/>
          </p:nvPr>
        </p:nvSpPr>
        <p:spPr>
          <a:xfrm>
            <a:off x="6311900" y="3282850"/>
            <a:ext cx="5350010" cy="1030734"/>
          </a:xfrm>
          <a:prstGeom prst="rect">
            <a:avLst/>
          </a:prstGeom>
        </p:spPr>
        <p:txBody>
          <a:bodyPr/>
          <a:lstStyle>
            <a:lvl1pPr marL="0" indent="0">
              <a:lnSpc>
                <a:spcPct val="150000"/>
              </a:lnSpc>
              <a:spcBef>
                <a:spcPts val="0"/>
              </a:spcBef>
              <a:spcAft>
                <a:spcPts val="1200"/>
              </a:spcAft>
              <a:buNone/>
              <a:defRPr sz="1400" spc="100" baseline="0">
                <a:solidFill>
                  <a:schemeClr val="bg1"/>
                </a:solidFill>
              </a:defRPr>
            </a:lvl1pPr>
          </a:lstStyle>
          <a:p>
            <a:pPr lvl="0"/>
            <a:r>
              <a:rPr lang="en-US"/>
              <a:t>Click to add text</a:t>
            </a:r>
          </a:p>
        </p:txBody>
      </p:sp>
      <p:sp>
        <p:nvSpPr>
          <p:cNvPr id="2" name="Title 1">
            <a:extLst>
              <a:ext uri="{FF2B5EF4-FFF2-40B4-BE49-F238E27FC236}">
                <a16:creationId xmlns:a16="http://schemas.microsoft.com/office/drawing/2014/main" id="{2055B60F-1D5E-4B0C-8354-2E7AA187F6D5}"/>
              </a:ext>
            </a:extLst>
          </p:cNvPr>
          <p:cNvSpPr>
            <a:spLocks noGrp="1"/>
          </p:cNvSpPr>
          <p:nvPr>
            <p:ph type="title"/>
          </p:nvPr>
        </p:nvSpPr>
        <p:spPr>
          <a:xfrm>
            <a:off x="6311898" y="2471206"/>
            <a:ext cx="5350010" cy="867398"/>
          </a:xfrm>
          <a:prstGeom prst="rect">
            <a:avLst/>
          </a:prstGeom>
        </p:spPr>
        <p:txBody>
          <a:bodyPr anchor="ctr"/>
          <a:lstStyle>
            <a:lvl1pPr>
              <a:lnSpc>
                <a:spcPct val="100000"/>
              </a:lnSpc>
              <a:defRPr lang="en-US" sz="2400" spc="100" baseline="0">
                <a:solidFill>
                  <a:schemeClr val="bg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15979443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Meet The Presenter">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9" name="Picture Placeholder 10">
            <a:extLst>
              <a:ext uri="{FF2B5EF4-FFF2-40B4-BE49-F238E27FC236}">
                <a16:creationId xmlns:a16="http://schemas.microsoft.com/office/drawing/2014/main" id="{CD5AE0D9-6B20-4F29-A35B-2A00C25FF84E}"/>
              </a:ext>
            </a:extLst>
          </p:cNvPr>
          <p:cNvSpPr>
            <a:spLocks noGrp="1"/>
          </p:cNvSpPr>
          <p:nvPr>
            <p:ph type="pic" sz="quarter" idx="13" hasCustomPrompt="1"/>
          </p:nvPr>
        </p:nvSpPr>
        <p:spPr>
          <a:xfrm>
            <a:off x="1482906" y="0"/>
            <a:ext cx="4635426" cy="6857999"/>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12CC56C8-D828-4A31-A5B9-CF1AEFA70D7C}"/>
              </a:ext>
            </a:extLst>
          </p:cNvPr>
          <p:cNvSpPr>
            <a:spLocks noGrp="1"/>
          </p:cNvSpPr>
          <p:nvPr>
            <p:ph type="dt" sz="half" idx="10"/>
          </p:nvPr>
        </p:nvSpPr>
        <p:spPr>
          <a:xfrm>
            <a:off x="1571846" y="6356350"/>
            <a:ext cx="2743200" cy="365125"/>
          </a:xfrm>
        </p:spPr>
        <p:txBody>
          <a:bodyPr/>
          <a:lstStyle>
            <a:lvl1pPr>
              <a:defRPr>
                <a:solidFill>
                  <a:schemeClr val="accent5">
                    <a:lumMod val="20000"/>
                    <a:lumOff val="80000"/>
                  </a:schemeClr>
                </a:solidFill>
              </a:defRPr>
            </a:lvl1pPr>
          </a:lstStyle>
          <a:p>
            <a:r>
              <a:rPr lang="en-US" dirty="0"/>
              <a:t>8/05/20XX</a:t>
            </a:r>
          </a:p>
        </p:txBody>
      </p:sp>
      <p:sp>
        <p:nvSpPr>
          <p:cNvPr id="5" name="Footer Placeholder 4">
            <a:extLst>
              <a:ext uri="{FF2B5EF4-FFF2-40B4-BE49-F238E27FC236}">
                <a16:creationId xmlns:a16="http://schemas.microsoft.com/office/drawing/2014/main" id="{8E0B0264-B3C3-46A0-80DD-67C59DB2AF91}"/>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6" name="Slide Number Placeholder 5">
            <a:extLst>
              <a:ext uri="{FF2B5EF4-FFF2-40B4-BE49-F238E27FC236}">
                <a16:creationId xmlns:a16="http://schemas.microsoft.com/office/drawing/2014/main" id="{C85D3C3B-0FFE-494C-B4AC-477B6A9DAF51}"/>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10" name="Text Placeholder 12">
            <a:extLst>
              <a:ext uri="{FF2B5EF4-FFF2-40B4-BE49-F238E27FC236}">
                <a16:creationId xmlns:a16="http://schemas.microsoft.com/office/drawing/2014/main" id="{1285A10A-1880-4D4E-A99B-1C19043F2A65}"/>
              </a:ext>
            </a:extLst>
          </p:cNvPr>
          <p:cNvSpPr>
            <a:spLocks noGrp="1"/>
          </p:cNvSpPr>
          <p:nvPr>
            <p:ph type="body" sz="quarter" idx="14" hasCustomPrompt="1"/>
          </p:nvPr>
        </p:nvSpPr>
        <p:spPr>
          <a:xfrm>
            <a:off x="6750189" y="2396358"/>
            <a:ext cx="3266975" cy="326687"/>
          </a:xfrm>
          <a:prstGeom prst="rect">
            <a:avLst/>
          </a:prstGeom>
        </p:spPr>
        <p:txBody>
          <a:bodyPr anchor="ctr"/>
          <a:lstStyle>
            <a:lvl1pPr marL="0" indent="0">
              <a:lnSpc>
                <a:spcPct val="80000"/>
              </a:lnSpc>
              <a:spcBef>
                <a:spcPts val="0"/>
              </a:spcBef>
              <a:buNone/>
              <a:defRPr sz="1600" b="1" spc="100" baseline="0">
                <a:solidFill>
                  <a:schemeClr val="accent1"/>
                </a:solidFill>
                <a:latin typeface="+mj-lt"/>
              </a:defRPr>
            </a:lvl1pPr>
          </a:lstStyle>
          <a:p>
            <a:pPr lvl="0"/>
            <a:r>
              <a:rPr lang="en-US"/>
              <a:t>Click to add name</a:t>
            </a:r>
          </a:p>
        </p:txBody>
      </p:sp>
      <p:sp>
        <p:nvSpPr>
          <p:cNvPr id="11" name="Content Placeholder 15">
            <a:extLst>
              <a:ext uri="{FF2B5EF4-FFF2-40B4-BE49-F238E27FC236}">
                <a16:creationId xmlns:a16="http://schemas.microsoft.com/office/drawing/2014/main" id="{624F1FC7-2617-499A-8CB8-B61FC7D9B7BF}"/>
              </a:ext>
            </a:extLst>
          </p:cNvPr>
          <p:cNvSpPr>
            <a:spLocks noGrp="1"/>
          </p:cNvSpPr>
          <p:nvPr>
            <p:ph sz="quarter" idx="15" hasCustomPrompt="1"/>
          </p:nvPr>
        </p:nvSpPr>
        <p:spPr>
          <a:xfrm>
            <a:off x="6749508" y="2756830"/>
            <a:ext cx="4834569" cy="2384195"/>
          </a:xfrm>
          <a:prstGeom prst="rect">
            <a:avLst/>
          </a:prstGeom>
        </p:spPr>
        <p:txBody>
          <a:bodyPr/>
          <a:lstStyle>
            <a:lvl1pPr marL="0" indent="0">
              <a:lnSpc>
                <a:spcPct val="150000"/>
              </a:lnSpc>
              <a:spcBef>
                <a:spcPts val="0"/>
              </a:spcBef>
              <a:spcAft>
                <a:spcPts val="1000"/>
              </a:spcAft>
              <a:buNone/>
              <a:defRPr sz="1400" spc="100" baseline="0"/>
            </a:lvl1pPr>
          </a:lstStyle>
          <a:p>
            <a:pPr lvl="0"/>
            <a:r>
              <a:rPr lang="en-US"/>
              <a:t>Click to add text</a:t>
            </a:r>
          </a:p>
        </p:txBody>
      </p:sp>
      <p:cxnSp>
        <p:nvCxnSpPr>
          <p:cNvPr id="13" name="Straight Connector 12">
            <a:extLst>
              <a:ext uri="{FF2B5EF4-FFF2-40B4-BE49-F238E27FC236}">
                <a16:creationId xmlns:a16="http://schemas.microsoft.com/office/drawing/2014/main" id="{0B169A36-7DEF-42D4-850F-59A3233FD582}"/>
              </a:ext>
              <a:ext uri="{C183D7F6-B498-43B3-948B-1728B52AA6E4}">
                <adec:decorative xmlns:adec="http://schemas.microsoft.com/office/drawing/2017/decorative" val="1"/>
              </a:ext>
            </a:extLst>
          </p:cNvPr>
          <p:cNvCxnSpPr>
            <a:cxnSpLocks/>
          </p:cNvCxnSpPr>
          <p:nvPr userDrawn="1"/>
        </p:nvCxnSpPr>
        <p:spPr>
          <a:xfrm>
            <a:off x="740834" y="0"/>
            <a:ext cx="0" cy="2757488"/>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CADB6D5-97B3-42ED-B8C7-5AD951CB8FE1}"/>
              </a:ext>
              <a:ext uri="{C183D7F6-B498-43B3-948B-1728B52AA6E4}">
                <adec:decorative xmlns:adec="http://schemas.microsoft.com/office/drawing/2017/decorative" val="1"/>
              </a:ext>
            </a:extLst>
          </p:cNvPr>
          <p:cNvCxnSpPr>
            <a:cxnSpLocks/>
          </p:cNvCxnSpPr>
          <p:nvPr userDrawn="1"/>
        </p:nvCxnSpPr>
        <p:spPr>
          <a:xfrm>
            <a:off x="8729133" y="2551471"/>
            <a:ext cx="346286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B7B60A-1B6C-4E40-94D7-AE1BD3712779}"/>
              </a:ext>
            </a:extLst>
          </p:cNvPr>
          <p:cNvSpPr>
            <a:spLocks noGrp="1"/>
          </p:cNvSpPr>
          <p:nvPr>
            <p:ph type="title"/>
          </p:nvPr>
        </p:nvSpPr>
        <p:spPr>
          <a:xfrm rot="16200000">
            <a:off x="-810973" y="4189152"/>
            <a:ext cx="3121302" cy="469478"/>
          </a:xfrm>
          <a:prstGeom prst="rect">
            <a:avLst/>
          </a:prstGeom>
        </p:spPr>
        <p:txBody>
          <a:bodyPr anchor="ctr"/>
          <a:lstStyle>
            <a:lvl1pPr algn="r">
              <a:defRPr lang="en-US" sz="2400" spc="100" baseline="0">
                <a:solidFill>
                  <a:schemeClr val="accent1"/>
                </a:solidFill>
                <a:ea typeface="+mn-ea"/>
                <a:cs typeface="+mn-cs"/>
              </a:defRPr>
            </a:lvl1pPr>
          </a:lstStyle>
          <a:p>
            <a:pPr marL="0" lvl="0" indent="0" algn="r">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234853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FE3E-14BB-4DC6-A806-1E62C1D2446E}"/>
              </a:ext>
            </a:extLst>
          </p:cNvPr>
          <p:cNvSpPr>
            <a:spLocks noGrp="1"/>
          </p:cNvSpPr>
          <p:nvPr>
            <p:ph type="title"/>
          </p:nvPr>
        </p:nvSpPr>
        <p:spPr>
          <a:xfrm>
            <a:off x="1883137" y="1360309"/>
            <a:ext cx="2909309" cy="657882"/>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
        <p:nvSpPr>
          <p:cNvPr id="8" name="Picture Placeholder 10">
            <a:extLst>
              <a:ext uri="{FF2B5EF4-FFF2-40B4-BE49-F238E27FC236}">
                <a16:creationId xmlns:a16="http://schemas.microsoft.com/office/drawing/2014/main" id="{EFD7EF65-6DE9-4029-B3A0-F08E11BC9E5E}"/>
              </a:ext>
            </a:extLst>
          </p:cNvPr>
          <p:cNvSpPr>
            <a:spLocks noGrp="1"/>
          </p:cNvSpPr>
          <p:nvPr>
            <p:ph type="pic" sz="quarter" idx="13" hasCustomPrompt="1"/>
          </p:nvPr>
        </p:nvSpPr>
        <p:spPr>
          <a:xfrm>
            <a:off x="0" y="2795752"/>
            <a:ext cx="12192000" cy="4062247"/>
          </a:xfrm>
          <a:prstGeom prst="rect">
            <a:avLst/>
          </a:prstGeom>
        </p:spPr>
        <p:txBody>
          <a:bodyPr/>
          <a:lstStyle>
            <a:lvl1pPr marL="0" indent="0" algn="ctr">
              <a:buNone/>
              <a:defRPr/>
            </a:lvl1pPr>
          </a:lstStyle>
          <a:p>
            <a:r>
              <a:rPr lang="en-US" dirty="0"/>
              <a:t>Click to add photo</a:t>
            </a:r>
          </a:p>
        </p:txBody>
      </p:sp>
      <p:sp>
        <p:nvSpPr>
          <p:cNvPr id="10" name="Content Placeholder 15">
            <a:extLst>
              <a:ext uri="{FF2B5EF4-FFF2-40B4-BE49-F238E27FC236}">
                <a16:creationId xmlns:a16="http://schemas.microsoft.com/office/drawing/2014/main" id="{123B9F8E-DAD6-45B2-B55B-B070484318C3}"/>
              </a:ext>
            </a:extLst>
          </p:cNvPr>
          <p:cNvSpPr>
            <a:spLocks noGrp="1"/>
          </p:cNvSpPr>
          <p:nvPr>
            <p:ph sz="quarter" idx="15" hasCustomPrompt="1"/>
          </p:nvPr>
        </p:nvSpPr>
        <p:spPr>
          <a:xfrm>
            <a:off x="5109845" y="1075509"/>
            <a:ext cx="5293260" cy="1408770"/>
          </a:xfrm>
          <a:prstGeom prst="rect">
            <a:avLst/>
          </a:prstGeom>
        </p:spPr>
        <p:txBody>
          <a:bodyPr anchor="ctr"/>
          <a:lstStyle>
            <a:lvl1pPr marL="0" indent="0">
              <a:lnSpc>
                <a:spcPct val="150000"/>
              </a:lnSpc>
              <a:spcBef>
                <a:spcPts val="0"/>
              </a:spcBef>
              <a:spcAft>
                <a:spcPts val="0"/>
              </a:spcAft>
              <a:buNone/>
              <a:defRPr sz="1400" spc="100" baseline="0"/>
            </a:lvl1pPr>
          </a:lstStyle>
          <a:p>
            <a:pPr lvl="0"/>
            <a:r>
              <a:rPr lang="en-US"/>
              <a:t>Click to add text</a:t>
            </a:r>
          </a:p>
        </p:txBody>
      </p:sp>
      <p:sp>
        <p:nvSpPr>
          <p:cNvPr id="5" name="Date Placeholder 4">
            <a:extLst>
              <a:ext uri="{FF2B5EF4-FFF2-40B4-BE49-F238E27FC236}">
                <a16:creationId xmlns:a16="http://schemas.microsoft.com/office/drawing/2014/main" id="{23CF9177-0C51-4496-B5AE-7ED4F8F3A170}"/>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6" name="Footer Placeholder 5">
            <a:extLst>
              <a:ext uri="{FF2B5EF4-FFF2-40B4-BE49-F238E27FC236}">
                <a16:creationId xmlns:a16="http://schemas.microsoft.com/office/drawing/2014/main" id="{C57A035F-C837-4CCA-BB19-CE656F0576BD}"/>
              </a:ext>
            </a:extLst>
          </p:cNvPr>
          <p:cNvSpPr>
            <a:spLocks noGrp="1"/>
          </p:cNvSpPr>
          <p:nvPr>
            <p:ph type="ftr" sz="quarter" idx="11"/>
          </p:nvPr>
        </p:nvSpPr>
        <p:spPr/>
        <p:txBody>
          <a:bodyPr/>
          <a:lstStyle>
            <a:lvl1pPr>
              <a:defRPr>
                <a:solidFill>
                  <a:schemeClr val="accent1"/>
                </a:solidFill>
              </a:defRPr>
            </a:lvl1pPr>
          </a:lstStyle>
          <a:p>
            <a:r>
              <a:rPr lang="en-US" dirty="0"/>
              <a:t>Conference Presentation</a:t>
            </a:r>
          </a:p>
        </p:txBody>
      </p:sp>
      <p:sp>
        <p:nvSpPr>
          <p:cNvPr id="7" name="Slide Number Placeholder 6">
            <a:extLst>
              <a:ext uri="{FF2B5EF4-FFF2-40B4-BE49-F238E27FC236}">
                <a16:creationId xmlns:a16="http://schemas.microsoft.com/office/drawing/2014/main" id="{5FE2F927-F23D-4ABB-BEC9-11C2CC69D8E4}"/>
              </a:ext>
            </a:extLst>
          </p:cNvPr>
          <p:cNvSpPr>
            <a:spLocks noGrp="1"/>
          </p:cNvSpPr>
          <p:nvPr>
            <p:ph type="sldNum" sz="quarter" idx="12"/>
          </p:nvPr>
        </p:nvSpPr>
        <p:spPr/>
        <p:txBody>
          <a:bodyPr/>
          <a:lstStyle>
            <a:lvl1pPr>
              <a:defRPr>
                <a:solidFill>
                  <a:schemeClr val="accent1"/>
                </a:solidFill>
              </a:defRPr>
            </a:lvl1pPr>
          </a:lstStyle>
          <a:p>
            <a:fld id="{18D65601-5AE2-46FC-B138-694DDD2B510D}" type="slidenum">
              <a:rPr lang="en-US" smtClean="0"/>
              <a:pPr/>
              <a:t>‹#›</a:t>
            </a:fld>
            <a:endParaRPr lang="en-US" dirty="0"/>
          </a:p>
        </p:txBody>
      </p:sp>
      <p:cxnSp>
        <p:nvCxnSpPr>
          <p:cNvPr id="12" name="Straight Connector 11">
            <a:extLst>
              <a:ext uri="{FF2B5EF4-FFF2-40B4-BE49-F238E27FC236}">
                <a16:creationId xmlns:a16="http://schemas.microsoft.com/office/drawing/2014/main" id="{95244728-2BE1-4CB4-A19E-903E75BD8226}"/>
              </a:ext>
              <a:ext uri="{C183D7F6-B498-43B3-948B-1728B52AA6E4}">
                <adec:decorative xmlns:adec="http://schemas.microsoft.com/office/drawing/2017/decorative" val="1"/>
              </a:ext>
            </a:extLst>
          </p:cNvPr>
          <p:cNvCxnSpPr>
            <a:cxnSpLocks/>
          </p:cNvCxnSpPr>
          <p:nvPr userDrawn="1"/>
        </p:nvCxnSpPr>
        <p:spPr>
          <a:xfrm>
            <a:off x="0" y="1689250"/>
            <a:ext cx="160637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62717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reakout Questions">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B0109947-4B08-4C56-B65B-A6FDFEF47D12}"/>
              </a:ext>
              <a:ext uri="{C183D7F6-B498-43B3-948B-1728B52AA6E4}">
                <adec:decorative xmlns:adec="http://schemas.microsoft.com/office/drawing/2017/decorative" val="1"/>
              </a:ext>
            </a:extLst>
          </p:cNvPr>
          <p:cNvCxnSpPr>
            <a:cxnSpLocks/>
          </p:cNvCxnSpPr>
          <p:nvPr userDrawn="1"/>
        </p:nvCxnSpPr>
        <p:spPr>
          <a:xfrm>
            <a:off x="0" y="1510815"/>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387A38D-E82D-42F1-A188-30F49DD50C61}"/>
              </a:ext>
              <a:ext uri="{C183D7F6-B498-43B3-948B-1728B52AA6E4}">
                <adec:decorative xmlns:adec="http://schemas.microsoft.com/office/drawing/2017/decorative" val="1"/>
              </a:ext>
            </a:extLst>
          </p:cNvPr>
          <p:cNvCxnSpPr>
            <a:cxnSpLocks/>
          </p:cNvCxnSpPr>
          <p:nvPr userDrawn="1"/>
        </p:nvCxnSpPr>
        <p:spPr>
          <a:xfrm>
            <a:off x="739785" y="0"/>
            <a:ext cx="0" cy="2514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Placeholder 10">
            <a:extLst>
              <a:ext uri="{FF2B5EF4-FFF2-40B4-BE49-F238E27FC236}">
                <a16:creationId xmlns:a16="http://schemas.microsoft.com/office/drawing/2014/main" id="{1205ABD4-5AFD-4B99-8836-D12AA42FCCE5}"/>
              </a:ext>
            </a:extLst>
          </p:cNvPr>
          <p:cNvSpPr>
            <a:spLocks noGrp="1"/>
          </p:cNvSpPr>
          <p:nvPr>
            <p:ph type="pic" sz="quarter" idx="13" hasCustomPrompt="1"/>
          </p:nvPr>
        </p:nvSpPr>
        <p:spPr>
          <a:xfrm>
            <a:off x="4582510" y="0"/>
            <a:ext cx="7609489" cy="6858000"/>
          </a:xfrm>
          <a:prstGeom prst="rect">
            <a:avLst/>
          </a:prstGeom>
        </p:spPr>
        <p:txBody>
          <a:bodyPr/>
          <a:lstStyle>
            <a:lvl1pPr marL="0" indent="0" algn="ctr">
              <a:buNone/>
              <a:defRPr/>
            </a:lvl1pPr>
          </a:lstStyle>
          <a:p>
            <a:r>
              <a:rPr lang="en-US" dirty="0"/>
              <a:t>Click to add photo</a:t>
            </a:r>
          </a:p>
        </p:txBody>
      </p:sp>
      <p:sp>
        <p:nvSpPr>
          <p:cNvPr id="7" name="Date Placeholder 6">
            <a:extLst>
              <a:ext uri="{FF2B5EF4-FFF2-40B4-BE49-F238E27FC236}">
                <a16:creationId xmlns:a16="http://schemas.microsoft.com/office/drawing/2014/main" id="{F080A53F-EFDF-40A3-B9E3-58EB0D3F3A84}"/>
              </a:ext>
            </a:extLst>
          </p:cNvPr>
          <p:cNvSpPr>
            <a:spLocks noGrp="1"/>
          </p:cNvSpPr>
          <p:nvPr>
            <p:ph type="dt" sz="half" idx="10"/>
          </p:nvPr>
        </p:nvSpPr>
        <p:spPr/>
        <p:txBody>
          <a:bodyPr/>
          <a:lstStyle/>
          <a:p>
            <a:r>
              <a:rPr lang="en-US" dirty="0"/>
              <a:t>8/05/20XX</a:t>
            </a:r>
          </a:p>
        </p:txBody>
      </p:sp>
      <p:sp>
        <p:nvSpPr>
          <p:cNvPr id="14" name="Content Placeholder 15">
            <a:extLst>
              <a:ext uri="{FF2B5EF4-FFF2-40B4-BE49-F238E27FC236}">
                <a16:creationId xmlns:a16="http://schemas.microsoft.com/office/drawing/2014/main" id="{F547C10E-8A59-4B22-ADF0-994850F759D0}"/>
              </a:ext>
            </a:extLst>
          </p:cNvPr>
          <p:cNvSpPr>
            <a:spLocks noGrp="1"/>
          </p:cNvSpPr>
          <p:nvPr>
            <p:ph sz="quarter" idx="15" hasCustomPrompt="1"/>
          </p:nvPr>
        </p:nvSpPr>
        <p:spPr>
          <a:xfrm>
            <a:off x="1017111" y="2906895"/>
            <a:ext cx="4606159" cy="2221291"/>
          </a:xfrm>
          <a:prstGeom prst="rect">
            <a:avLst/>
          </a:prstGeom>
        </p:spPr>
        <p:txBody>
          <a:bodyPr/>
          <a:lstStyle>
            <a:lvl1pPr marL="0" indent="0">
              <a:lnSpc>
                <a:spcPct val="100000"/>
              </a:lnSpc>
              <a:spcBef>
                <a:spcPts val="0"/>
              </a:spcBef>
              <a:spcAft>
                <a:spcPts val="1200"/>
              </a:spcAft>
              <a:buNone/>
              <a:defRPr sz="1400" spc="100" baseline="0"/>
            </a:lvl1pPr>
          </a:lstStyle>
          <a:p>
            <a:pPr lvl="0"/>
            <a:r>
              <a:rPr lang="en-US"/>
              <a:t>Click to add text</a:t>
            </a:r>
          </a:p>
        </p:txBody>
      </p:sp>
      <p:sp>
        <p:nvSpPr>
          <p:cNvPr id="15" name="Footer Placeholder 4">
            <a:extLst>
              <a:ext uri="{FF2B5EF4-FFF2-40B4-BE49-F238E27FC236}">
                <a16:creationId xmlns:a16="http://schemas.microsoft.com/office/drawing/2014/main" id="{79DE00E7-8296-408A-905C-ECBA407C83E1}"/>
              </a:ext>
            </a:extLst>
          </p:cNvPr>
          <p:cNvSpPr>
            <a:spLocks noGrp="1"/>
          </p:cNvSpPr>
          <p:nvPr>
            <p:ph type="ftr" sz="quarter" idx="11"/>
          </p:nvPr>
        </p:nvSpPr>
        <p:spPr>
          <a:xfrm>
            <a:off x="6519230" y="6356350"/>
            <a:ext cx="3152912" cy="365125"/>
          </a:xfrm>
        </p:spPr>
        <p:txBody>
          <a:bodyPr/>
          <a:lstStyle>
            <a:lvl1pPr algn="l">
              <a:defRPr>
                <a:solidFill>
                  <a:schemeClr val="bg1"/>
                </a:solidFill>
              </a:defRPr>
            </a:lvl1pPr>
          </a:lstStyle>
          <a:p>
            <a:r>
              <a:rPr lang="en-US" dirty="0"/>
              <a:t>Conference Presentation</a:t>
            </a:r>
          </a:p>
        </p:txBody>
      </p:sp>
      <p:sp>
        <p:nvSpPr>
          <p:cNvPr id="16" name="Slide Number Placeholder 5">
            <a:extLst>
              <a:ext uri="{FF2B5EF4-FFF2-40B4-BE49-F238E27FC236}">
                <a16:creationId xmlns:a16="http://schemas.microsoft.com/office/drawing/2014/main" id="{900B3723-B30F-4BDB-A030-4B06ADE753C5}"/>
              </a:ext>
            </a:extLst>
          </p:cNvPr>
          <p:cNvSpPr>
            <a:spLocks noGrp="1"/>
          </p:cNvSpPr>
          <p:nvPr>
            <p:ph type="sldNum" sz="quarter" idx="12"/>
          </p:nvPr>
        </p:nvSpPr>
        <p:spPr>
          <a:xfrm>
            <a:off x="10510344" y="6356350"/>
            <a:ext cx="843455" cy="365125"/>
          </a:xfrm>
        </p:spPr>
        <p:txBody>
          <a:bodyPr/>
          <a:lstStyle>
            <a:lvl1pPr>
              <a:defRPr>
                <a:solidFill>
                  <a:schemeClr val="bg1"/>
                </a:solidFill>
              </a:defRPr>
            </a:lvl1pPr>
          </a:lstStyle>
          <a:p>
            <a:fld id="{18D65601-5AE2-46FC-B138-694DDD2B510D}" type="slidenum">
              <a:rPr lang="en-US" smtClean="0"/>
              <a:pPr/>
              <a:t>‹#›</a:t>
            </a:fld>
            <a:endParaRPr lang="en-US" dirty="0"/>
          </a:p>
        </p:txBody>
      </p:sp>
      <p:sp>
        <p:nvSpPr>
          <p:cNvPr id="2" name="Title 1">
            <a:extLst>
              <a:ext uri="{FF2B5EF4-FFF2-40B4-BE49-F238E27FC236}">
                <a16:creationId xmlns:a16="http://schemas.microsoft.com/office/drawing/2014/main" id="{BE4FA9AB-9D34-43A5-947E-835D7FE29C21}"/>
              </a:ext>
            </a:extLst>
          </p:cNvPr>
          <p:cNvSpPr>
            <a:spLocks noGrp="1"/>
          </p:cNvSpPr>
          <p:nvPr>
            <p:ph type="title"/>
          </p:nvPr>
        </p:nvSpPr>
        <p:spPr>
          <a:xfrm>
            <a:off x="1016002" y="2225678"/>
            <a:ext cx="4607268" cy="469476"/>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9445236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6" name="Picture Placeholder 10">
            <a:extLst>
              <a:ext uri="{FF2B5EF4-FFF2-40B4-BE49-F238E27FC236}">
                <a16:creationId xmlns:a16="http://schemas.microsoft.com/office/drawing/2014/main" id="{840FD269-E069-45DA-B668-BE984BFA328B}"/>
              </a:ext>
            </a:extLst>
          </p:cNvPr>
          <p:cNvSpPr>
            <a:spLocks noGrp="1"/>
          </p:cNvSpPr>
          <p:nvPr>
            <p:ph type="pic" sz="quarter" idx="13" hasCustomPrompt="1"/>
          </p:nvPr>
        </p:nvSpPr>
        <p:spPr>
          <a:xfrm>
            <a:off x="0" y="0"/>
            <a:ext cx="12192000" cy="6857999"/>
          </a:xfrm>
          <a:prstGeom prst="rect">
            <a:avLst/>
          </a:prstGeom>
          <a:solidFill>
            <a:schemeClr val="bg1">
              <a:lumMod val="95000"/>
            </a:schemeClr>
          </a:solidFill>
        </p:spPr>
        <p:txBody>
          <a:bodyPr/>
          <a:lstStyle>
            <a:lvl1pPr marL="0" indent="0" algn="ctr">
              <a:buNone/>
              <a:defRPr/>
            </a:lvl1pPr>
          </a:lstStyle>
          <a:p>
            <a:r>
              <a:rPr lang="en-US" dirty="0"/>
              <a:t>Click to add photo</a:t>
            </a:r>
          </a:p>
        </p:txBody>
      </p:sp>
      <p:sp>
        <p:nvSpPr>
          <p:cNvPr id="3" name="Date Placeholder 2">
            <a:extLst>
              <a:ext uri="{FF2B5EF4-FFF2-40B4-BE49-F238E27FC236}">
                <a16:creationId xmlns:a16="http://schemas.microsoft.com/office/drawing/2014/main" id="{9AB9DE71-7B7A-4473-ABD8-99575CAFB38F}"/>
              </a:ext>
            </a:extLst>
          </p:cNvPr>
          <p:cNvSpPr>
            <a:spLocks noGrp="1"/>
          </p:cNvSpPr>
          <p:nvPr>
            <p:ph type="dt" sz="half" idx="10"/>
          </p:nvPr>
        </p:nvSpPr>
        <p:spPr/>
        <p:txBody>
          <a:bodyPr/>
          <a:lstStyle>
            <a:lvl1pPr>
              <a:defRPr>
                <a:solidFill>
                  <a:schemeClr val="bg1">
                    <a:lumMod val="95000"/>
                  </a:schemeClr>
                </a:solidFill>
              </a:defRPr>
            </a:lvl1pPr>
          </a:lstStyle>
          <a:p>
            <a:r>
              <a:rPr lang="en-US" dirty="0"/>
              <a:t>8/05/20XX</a:t>
            </a:r>
          </a:p>
        </p:txBody>
      </p:sp>
      <p:sp>
        <p:nvSpPr>
          <p:cNvPr id="4" name="Footer Placeholder 3">
            <a:extLst>
              <a:ext uri="{FF2B5EF4-FFF2-40B4-BE49-F238E27FC236}">
                <a16:creationId xmlns:a16="http://schemas.microsoft.com/office/drawing/2014/main" id="{DAAA1C9B-284B-4C89-8743-52285AC95126}"/>
              </a:ext>
            </a:extLst>
          </p:cNvPr>
          <p:cNvSpPr>
            <a:spLocks noGrp="1"/>
          </p:cNvSpPr>
          <p:nvPr>
            <p:ph type="ftr" sz="quarter" idx="11"/>
          </p:nvPr>
        </p:nvSpPr>
        <p:spPr/>
        <p:txBody>
          <a:bodyPr/>
          <a:lstStyle>
            <a:lvl1pPr>
              <a:defRPr>
                <a:solidFill>
                  <a:schemeClr val="bg1">
                    <a:lumMod val="95000"/>
                  </a:schemeClr>
                </a:solidFill>
              </a:defRPr>
            </a:lvl1pPr>
          </a:lstStyle>
          <a:p>
            <a:r>
              <a:rPr lang="en-US" dirty="0"/>
              <a:t>Conference Presentation</a:t>
            </a:r>
          </a:p>
        </p:txBody>
      </p:sp>
      <p:sp>
        <p:nvSpPr>
          <p:cNvPr id="5" name="Slide Number Placeholder 4">
            <a:extLst>
              <a:ext uri="{FF2B5EF4-FFF2-40B4-BE49-F238E27FC236}">
                <a16:creationId xmlns:a16="http://schemas.microsoft.com/office/drawing/2014/main" id="{8BC1FE06-5B3A-40E2-82AA-E4516ED2D558}"/>
              </a:ext>
            </a:extLst>
          </p:cNvPr>
          <p:cNvSpPr>
            <a:spLocks noGrp="1"/>
          </p:cNvSpPr>
          <p:nvPr>
            <p:ph type="sldNum" sz="quarter" idx="12"/>
          </p:nvPr>
        </p:nvSpPr>
        <p:spPr/>
        <p:txBody>
          <a:bodyPr/>
          <a:lstStyle>
            <a:lvl1pPr>
              <a:defRPr>
                <a:solidFill>
                  <a:schemeClr val="bg1">
                    <a:lumMod val="95000"/>
                  </a:schemeClr>
                </a:solidFill>
              </a:defRPr>
            </a:lvl1pPr>
          </a:lstStyle>
          <a:p>
            <a:fld id="{18D65601-5AE2-46FC-B138-694DDD2B510D}" type="slidenum">
              <a:rPr lang="en-US" smtClean="0"/>
              <a:pPr/>
              <a:t>‹#›</a:t>
            </a:fld>
            <a:endParaRPr lang="en-US" dirty="0"/>
          </a:p>
        </p:txBody>
      </p:sp>
      <p:sp>
        <p:nvSpPr>
          <p:cNvPr id="7" name="Text Placeholder 12">
            <a:extLst>
              <a:ext uri="{FF2B5EF4-FFF2-40B4-BE49-F238E27FC236}">
                <a16:creationId xmlns:a16="http://schemas.microsoft.com/office/drawing/2014/main" id="{2ACE5847-B709-473D-A366-54ADA852FFA5}"/>
              </a:ext>
            </a:extLst>
          </p:cNvPr>
          <p:cNvSpPr>
            <a:spLocks noGrp="1"/>
          </p:cNvSpPr>
          <p:nvPr>
            <p:ph type="body" sz="quarter" idx="14" hasCustomPrompt="1"/>
          </p:nvPr>
        </p:nvSpPr>
        <p:spPr>
          <a:xfrm>
            <a:off x="2105107" y="3055535"/>
            <a:ext cx="7981786" cy="2609103"/>
          </a:xfrm>
          <a:prstGeom prst="rect">
            <a:avLst/>
          </a:prstGeom>
        </p:spPr>
        <p:txBody>
          <a:bodyPr anchor="ctr"/>
          <a:lstStyle>
            <a:lvl1pPr marL="0" indent="0" algn="l">
              <a:lnSpc>
                <a:spcPct val="125000"/>
              </a:lnSpc>
              <a:spcBef>
                <a:spcPts val="0"/>
              </a:spcBef>
              <a:buNone/>
              <a:defRPr sz="3200" i="1" spc="100" baseline="0">
                <a:solidFill>
                  <a:schemeClr val="bg1"/>
                </a:solidFill>
                <a:latin typeface="+mj-lt"/>
              </a:defRPr>
            </a:lvl1pPr>
          </a:lstStyle>
          <a:p>
            <a:pPr lvl="0"/>
            <a:r>
              <a:rPr lang="en-US"/>
              <a:t>Click to add title</a:t>
            </a:r>
          </a:p>
        </p:txBody>
      </p:sp>
      <p:sp>
        <p:nvSpPr>
          <p:cNvPr id="2" name="Title 1">
            <a:extLst>
              <a:ext uri="{FF2B5EF4-FFF2-40B4-BE49-F238E27FC236}">
                <a16:creationId xmlns:a16="http://schemas.microsoft.com/office/drawing/2014/main" id="{648B1850-15F7-414E-B8F6-3A5B3D10B263}"/>
              </a:ext>
            </a:extLst>
          </p:cNvPr>
          <p:cNvSpPr>
            <a:spLocks noGrp="1"/>
          </p:cNvSpPr>
          <p:nvPr>
            <p:ph type="title"/>
          </p:nvPr>
        </p:nvSpPr>
        <p:spPr>
          <a:xfrm>
            <a:off x="5010083" y="5448575"/>
            <a:ext cx="4881563" cy="463550"/>
          </a:xfrm>
          <a:prstGeom prst="rect">
            <a:avLst/>
          </a:prstGeom>
        </p:spPr>
        <p:txBody>
          <a:bodyPr/>
          <a:lstStyle>
            <a:lvl1pPr algn="r">
              <a:defRPr lang="en-US" sz="1800" spc="100" baseline="0">
                <a:solidFill>
                  <a:schemeClr val="bg1"/>
                </a:solidFill>
                <a:latin typeface="+mn-lt"/>
                <a:ea typeface="+mn-ea"/>
                <a:cs typeface="+mn-cs"/>
              </a:defRPr>
            </a:lvl1pPr>
          </a:lstStyle>
          <a:p>
            <a:pPr marL="0" lvl="0" indent="0" algn="r">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00056843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ypothesi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796CDC-3154-4ACA-A920-8CBE431C2A1A}"/>
              </a:ext>
            </a:extLst>
          </p:cNvPr>
          <p:cNvSpPr/>
          <p:nvPr userDrawn="1"/>
        </p:nvSpPr>
        <p:spPr>
          <a:xfrm>
            <a:off x="0" y="0"/>
            <a:ext cx="4687614"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id="{195FA8B4-F9F3-4FF5-B11F-483A1B95EA11}"/>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3" name="Footer Placeholder 2">
            <a:extLst>
              <a:ext uri="{FF2B5EF4-FFF2-40B4-BE49-F238E27FC236}">
                <a16:creationId xmlns:a16="http://schemas.microsoft.com/office/drawing/2014/main" id="{F97B8F04-28A5-462E-86DE-06C37E40589B}"/>
              </a:ext>
            </a:extLst>
          </p:cNvPr>
          <p:cNvSpPr>
            <a:spLocks noGrp="1"/>
          </p:cNvSpPr>
          <p:nvPr>
            <p:ph type="ftr" sz="quarter" idx="11"/>
          </p:nvPr>
        </p:nvSpPr>
        <p:spPr/>
        <p:txBody>
          <a:bodyPr/>
          <a:lstStyle>
            <a:lvl1pPr>
              <a:defRPr>
                <a:solidFill>
                  <a:schemeClr val="accent6">
                    <a:lumMod val="75000"/>
                  </a:schemeClr>
                </a:solidFill>
              </a:defRPr>
            </a:lvl1pPr>
          </a:lstStyle>
          <a:p>
            <a:r>
              <a:rPr lang="en-US" dirty="0"/>
              <a:t>Conference Presentation</a:t>
            </a:r>
          </a:p>
        </p:txBody>
      </p:sp>
      <p:sp>
        <p:nvSpPr>
          <p:cNvPr id="4" name="Slide Number Placeholder 3">
            <a:extLst>
              <a:ext uri="{FF2B5EF4-FFF2-40B4-BE49-F238E27FC236}">
                <a16:creationId xmlns:a16="http://schemas.microsoft.com/office/drawing/2014/main" id="{AC8B2DAE-4645-4AA0-87C9-39874FDBDEE3}"/>
              </a:ext>
            </a:extLst>
          </p:cNvPr>
          <p:cNvSpPr>
            <a:spLocks noGrp="1"/>
          </p:cNvSpPr>
          <p:nvPr>
            <p:ph type="sldNum" sz="quarter" idx="12"/>
          </p:nvPr>
        </p:nvSpPr>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6" name="Content Placeholder 15">
            <a:extLst>
              <a:ext uri="{FF2B5EF4-FFF2-40B4-BE49-F238E27FC236}">
                <a16:creationId xmlns:a16="http://schemas.microsoft.com/office/drawing/2014/main" id="{3BB9146A-68F5-433B-8411-A12C7C8F782D}"/>
              </a:ext>
            </a:extLst>
          </p:cNvPr>
          <p:cNvSpPr>
            <a:spLocks noGrp="1"/>
          </p:cNvSpPr>
          <p:nvPr>
            <p:ph sz="quarter" idx="15" hasCustomPrompt="1"/>
          </p:nvPr>
        </p:nvSpPr>
        <p:spPr>
          <a:xfrm>
            <a:off x="6747641" y="1193612"/>
            <a:ext cx="3513083" cy="1400506"/>
          </a:xfrm>
          <a:prstGeom prst="rect">
            <a:avLst/>
          </a:prstGeom>
        </p:spPr>
        <p:txBody>
          <a:bodyPr anchor="ctr"/>
          <a:lstStyle>
            <a:lvl1pPr marL="0" indent="0" algn="ctr">
              <a:lnSpc>
                <a:spcPct val="150000"/>
              </a:lnSpc>
              <a:spcBef>
                <a:spcPts val="0"/>
              </a:spcBef>
              <a:spcAft>
                <a:spcPts val="0"/>
              </a:spcAft>
              <a:buNone/>
              <a:defRPr sz="1400" spc="100" baseline="0"/>
            </a:lvl1pPr>
          </a:lstStyle>
          <a:p>
            <a:pPr lvl="0"/>
            <a:r>
              <a:rPr lang="en-US"/>
              <a:t>Click to add text</a:t>
            </a:r>
          </a:p>
        </p:txBody>
      </p:sp>
      <p:sp>
        <p:nvSpPr>
          <p:cNvPr id="7" name="Rectangle 6">
            <a:extLst>
              <a:ext uri="{FF2B5EF4-FFF2-40B4-BE49-F238E27FC236}">
                <a16:creationId xmlns:a16="http://schemas.microsoft.com/office/drawing/2014/main" id="{3270974D-DE65-42B3-BEB4-235503245B26}"/>
              </a:ext>
            </a:extLst>
          </p:cNvPr>
          <p:cNvSpPr/>
          <p:nvPr userDrawn="1"/>
        </p:nvSpPr>
        <p:spPr>
          <a:xfrm>
            <a:off x="6360072" y="924801"/>
            <a:ext cx="4288221" cy="2043229"/>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15">
            <a:extLst>
              <a:ext uri="{FF2B5EF4-FFF2-40B4-BE49-F238E27FC236}">
                <a16:creationId xmlns:a16="http://schemas.microsoft.com/office/drawing/2014/main" id="{5BA888A7-F91E-4923-AB10-31BEF8C2FEB8}"/>
              </a:ext>
            </a:extLst>
          </p:cNvPr>
          <p:cNvSpPr>
            <a:spLocks noGrp="1"/>
          </p:cNvSpPr>
          <p:nvPr>
            <p:ph sz="quarter" idx="16" hasCustomPrompt="1"/>
          </p:nvPr>
        </p:nvSpPr>
        <p:spPr>
          <a:xfrm>
            <a:off x="6747641" y="4120055"/>
            <a:ext cx="3513083" cy="1185839"/>
          </a:xfrm>
          <a:prstGeom prst="rect">
            <a:avLst/>
          </a:prstGeom>
        </p:spPr>
        <p:txBody>
          <a:bodyPr anchor="ctr"/>
          <a:lstStyle>
            <a:lvl1pPr marL="0" indent="0" algn="ctr">
              <a:lnSpc>
                <a:spcPct val="150000"/>
              </a:lnSpc>
              <a:spcBef>
                <a:spcPts val="0"/>
              </a:spcBef>
              <a:spcAft>
                <a:spcPts val="0"/>
              </a:spcAft>
              <a:buNone/>
              <a:defRPr sz="1400" spc="100" baseline="0"/>
            </a:lvl1pPr>
          </a:lstStyle>
          <a:p>
            <a:pPr lvl="0"/>
            <a:r>
              <a:rPr lang="en-US"/>
              <a:t>Click to add text</a:t>
            </a:r>
          </a:p>
        </p:txBody>
      </p:sp>
      <p:sp>
        <p:nvSpPr>
          <p:cNvPr id="9" name="Rectangle 8">
            <a:extLst>
              <a:ext uri="{FF2B5EF4-FFF2-40B4-BE49-F238E27FC236}">
                <a16:creationId xmlns:a16="http://schemas.microsoft.com/office/drawing/2014/main" id="{A6803CCC-79BF-4752-81AA-D68AB023A6B6}"/>
              </a:ext>
            </a:extLst>
          </p:cNvPr>
          <p:cNvSpPr/>
          <p:nvPr userDrawn="1"/>
        </p:nvSpPr>
        <p:spPr>
          <a:xfrm>
            <a:off x="6360072" y="3584028"/>
            <a:ext cx="4288221" cy="2043229"/>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6ECBC35A-FE4E-467A-A20D-9063B371CAAA}"/>
              </a:ext>
              <a:ext uri="{C183D7F6-B498-43B3-948B-1728B52AA6E4}">
                <adec:decorative xmlns:adec="http://schemas.microsoft.com/office/drawing/2017/decorative" val="1"/>
              </a:ext>
            </a:extLst>
          </p:cNvPr>
          <p:cNvCxnSpPr>
            <a:cxnSpLocks/>
          </p:cNvCxnSpPr>
          <p:nvPr userDrawn="1"/>
        </p:nvCxnSpPr>
        <p:spPr>
          <a:xfrm>
            <a:off x="2303095" y="0"/>
            <a:ext cx="0" cy="3704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A4FC0018-1CBF-4BC0-BE79-B983651D8848}"/>
              </a:ext>
            </a:extLst>
          </p:cNvPr>
          <p:cNvSpPr>
            <a:spLocks noGrp="1"/>
          </p:cNvSpPr>
          <p:nvPr>
            <p:ph type="title"/>
          </p:nvPr>
        </p:nvSpPr>
        <p:spPr>
          <a:xfrm rot="16200000">
            <a:off x="1005213" y="4932422"/>
            <a:ext cx="2635209" cy="523708"/>
          </a:xfrm>
          <a:prstGeom prst="rect">
            <a:avLst/>
          </a:prstGeom>
        </p:spPr>
        <p:txBody>
          <a:bodyPr anchor="ctr"/>
          <a:lstStyle>
            <a:lvl1pPr algn="r">
              <a:defRPr lang="en-US" sz="2400" spc="100" baseline="0">
                <a:solidFill>
                  <a:schemeClr val="bg1"/>
                </a:solidFill>
                <a:ea typeface="+mn-ea"/>
                <a:cs typeface="+mn-cs"/>
              </a:defRPr>
            </a:lvl1pPr>
          </a:lstStyle>
          <a:p>
            <a:pPr marL="0" lvl="0" indent="0" algn="r">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62744879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ercentage of Communication Tools​">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8B06ACE2-BA16-48C7-A451-845668BC059A}"/>
              </a:ext>
            </a:extLst>
          </p:cNvPr>
          <p:cNvSpPr>
            <a:spLocks noGrp="1"/>
          </p:cNvSpPr>
          <p:nvPr>
            <p:ph type="dt" sz="half" idx="10"/>
          </p:nvPr>
        </p:nvSpPr>
        <p:spPr/>
        <p:txBody>
          <a:bodyPr/>
          <a:lstStyle/>
          <a:p>
            <a:r>
              <a:rPr lang="en-US" dirty="0"/>
              <a:t>8/05/20XX</a:t>
            </a:r>
          </a:p>
        </p:txBody>
      </p:sp>
      <p:sp>
        <p:nvSpPr>
          <p:cNvPr id="6" name="Footer Placeholder 5">
            <a:extLst>
              <a:ext uri="{FF2B5EF4-FFF2-40B4-BE49-F238E27FC236}">
                <a16:creationId xmlns:a16="http://schemas.microsoft.com/office/drawing/2014/main" id="{009B479B-4CEB-47DB-903C-2E2D2445EB57}"/>
              </a:ext>
            </a:extLst>
          </p:cNvPr>
          <p:cNvSpPr>
            <a:spLocks noGrp="1"/>
          </p:cNvSpPr>
          <p:nvPr>
            <p:ph type="ftr" sz="quarter" idx="11"/>
          </p:nvPr>
        </p:nvSpPr>
        <p:spPr/>
        <p:txBody>
          <a:bodyPr/>
          <a:lstStyle/>
          <a:p>
            <a:r>
              <a:rPr lang="en-US" dirty="0"/>
              <a:t>Conference Presentation</a:t>
            </a:r>
          </a:p>
        </p:txBody>
      </p:sp>
      <p:sp>
        <p:nvSpPr>
          <p:cNvPr id="7" name="Slide Number Placeholder 6">
            <a:extLst>
              <a:ext uri="{FF2B5EF4-FFF2-40B4-BE49-F238E27FC236}">
                <a16:creationId xmlns:a16="http://schemas.microsoft.com/office/drawing/2014/main" id="{FC6F2130-E7AA-4706-B388-47F7E032B5EA}"/>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9" name="Rectangle 8">
            <a:extLst>
              <a:ext uri="{FF2B5EF4-FFF2-40B4-BE49-F238E27FC236}">
                <a16:creationId xmlns:a16="http://schemas.microsoft.com/office/drawing/2014/main" id="{67311573-5DB1-44CE-818B-9E5F570408F1}"/>
              </a:ext>
            </a:extLst>
          </p:cNvPr>
          <p:cNvSpPr/>
          <p:nvPr userDrawn="1"/>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Content Placeholder 15">
            <a:extLst>
              <a:ext uri="{FF2B5EF4-FFF2-40B4-BE49-F238E27FC236}">
                <a16:creationId xmlns:a16="http://schemas.microsoft.com/office/drawing/2014/main" id="{6E328664-C733-476A-81C6-2A0B15B001A1}"/>
              </a:ext>
            </a:extLst>
          </p:cNvPr>
          <p:cNvSpPr>
            <a:spLocks noGrp="1"/>
          </p:cNvSpPr>
          <p:nvPr>
            <p:ph sz="quarter" idx="15" hasCustomPrompt="1"/>
          </p:nvPr>
        </p:nvSpPr>
        <p:spPr>
          <a:xfrm>
            <a:off x="2029158" y="2838122"/>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0" name="Content Placeholder 15">
            <a:extLst>
              <a:ext uri="{FF2B5EF4-FFF2-40B4-BE49-F238E27FC236}">
                <a16:creationId xmlns:a16="http://schemas.microsoft.com/office/drawing/2014/main" id="{4DA6C57C-E2CB-484E-94E6-9AB8DC7DB4C5}"/>
              </a:ext>
            </a:extLst>
          </p:cNvPr>
          <p:cNvSpPr>
            <a:spLocks noGrp="1"/>
          </p:cNvSpPr>
          <p:nvPr>
            <p:ph sz="quarter" idx="16" hasCustomPrompt="1"/>
          </p:nvPr>
        </p:nvSpPr>
        <p:spPr>
          <a:xfrm>
            <a:off x="2029158" y="3379435"/>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1" name="Content Placeholder 15">
            <a:extLst>
              <a:ext uri="{FF2B5EF4-FFF2-40B4-BE49-F238E27FC236}">
                <a16:creationId xmlns:a16="http://schemas.microsoft.com/office/drawing/2014/main" id="{97E74E6E-CDEF-424A-B7CE-5B34A0AC34D6}"/>
              </a:ext>
            </a:extLst>
          </p:cNvPr>
          <p:cNvSpPr>
            <a:spLocks noGrp="1"/>
          </p:cNvSpPr>
          <p:nvPr>
            <p:ph sz="quarter" idx="17" hasCustomPrompt="1"/>
          </p:nvPr>
        </p:nvSpPr>
        <p:spPr>
          <a:xfrm>
            <a:off x="2029158" y="3928699"/>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2" name="Content Placeholder 15">
            <a:extLst>
              <a:ext uri="{FF2B5EF4-FFF2-40B4-BE49-F238E27FC236}">
                <a16:creationId xmlns:a16="http://schemas.microsoft.com/office/drawing/2014/main" id="{E7A1AA76-7517-4C53-B2A4-EE8B1C6ADDDF}"/>
              </a:ext>
            </a:extLst>
          </p:cNvPr>
          <p:cNvSpPr>
            <a:spLocks noGrp="1"/>
          </p:cNvSpPr>
          <p:nvPr>
            <p:ph sz="quarter" idx="18" hasCustomPrompt="1"/>
          </p:nvPr>
        </p:nvSpPr>
        <p:spPr>
          <a:xfrm>
            <a:off x="2029158" y="4476966"/>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37" name="Text Placeholder 12">
            <a:extLst>
              <a:ext uri="{FF2B5EF4-FFF2-40B4-BE49-F238E27FC236}">
                <a16:creationId xmlns:a16="http://schemas.microsoft.com/office/drawing/2014/main" id="{273C9D83-2282-43F4-BB54-7CDA96B45560}"/>
              </a:ext>
            </a:extLst>
          </p:cNvPr>
          <p:cNvSpPr>
            <a:spLocks noGrp="1"/>
          </p:cNvSpPr>
          <p:nvPr>
            <p:ph type="body" sz="quarter" idx="19" hasCustomPrompt="1"/>
          </p:nvPr>
        </p:nvSpPr>
        <p:spPr>
          <a:xfrm>
            <a:off x="6298588" y="1307183"/>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38" name="Text Placeholder 12">
            <a:extLst>
              <a:ext uri="{FF2B5EF4-FFF2-40B4-BE49-F238E27FC236}">
                <a16:creationId xmlns:a16="http://schemas.microsoft.com/office/drawing/2014/main" id="{90C1AC4A-23E9-4676-A30E-E39B4342FF07}"/>
              </a:ext>
            </a:extLst>
          </p:cNvPr>
          <p:cNvSpPr>
            <a:spLocks noGrp="1"/>
          </p:cNvSpPr>
          <p:nvPr>
            <p:ph type="body" sz="quarter" idx="20" hasCustomPrompt="1"/>
          </p:nvPr>
        </p:nvSpPr>
        <p:spPr>
          <a:xfrm>
            <a:off x="6298588" y="3703828"/>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39" name="Text Placeholder 12">
            <a:extLst>
              <a:ext uri="{FF2B5EF4-FFF2-40B4-BE49-F238E27FC236}">
                <a16:creationId xmlns:a16="http://schemas.microsoft.com/office/drawing/2014/main" id="{2C256BCC-FED6-4D75-8C65-5967DD2E0194}"/>
              </a:ext>
            </a:extLst>
          </p:cNvPr>
          <p:cNvSpPr>
            <a:spLocks noGrp="1"/>
          </p:cNvSpPr>
          <p:nvPr>
            <p:ph type="body" sz="quarter" idx="21" hasCustomPrompt="1"/>
          </p:nvPr>
        </p:nvSpPr>
        <p:spPr>
          <a:xfrm>
            <a:off x="9033309" y="1307183"/>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40" name="Text Placeholder 12">
            <a:extLst>
              <a:ext uri="{FF2B5EF4-FFF2-40B4-BE49-F238E27FC236}">
                <a16:creationId xmlns:a16="http://schemas.microsoft.com/office/drawing/2014/main" id="{036A0378-B8F0-463A-A66D-83D798223E3C}"/>
              </a:ext>
            </a:extLst>
          </p:cNvPr>
          <p:cNvSpPr>
            <a:spLocks noGrp="1"/>
          </p:cNvSpPr>
          <p:nvPr>
            <p:ph type="body" sz="quarter" idx="22" hasCustomPrompt="1"/>
          </p:nvPr>
        </p:nvSpPr>
        <p:spPr>
          <a:xfrm>
            <a:off x="9033309" y="3703828"/>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2" name="Title 1">
            <a:extLst>
              <a:ext uri="{FF2B5EF4-FFF2-40B4-BE49-F238E27FC236}">
                <a16:creationId xmlns:a16="http://schemas.microsoft.com/office/drawing/2014/main" id="{82BDF22D-6760-4BDD-92EF-E940DCC023C0}"/>
              </a:ext>
            </a:extLst>
          </p:cNvPr>
          <p:cNvSpPr>
            <a:spLocks noGrp="1"/>
          </p:cNvSpPr>
          <p:nvPr>
            <p:ph type="title"/>
          </p:nvPr>
        </p:nvSpPr>
        <p:spPr>
          <a:xfrm>
            <a:off x="1267697" y="1369287"/>
            <a:ext cx="4079564" cy="1268810"/>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295802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8/05/20XX</a:t>
            </a:r>
            <a:endParaRPr lang="en-US" dirty="0"/>
          </a:p>
        </p:txBody>
      </p:sp>
      <p:sp>
        <p:nvSpPr>
          <p:cNvPr id="5" name="Footer Placeholder 4"/>
          <p:cNvSpPr>
            <a:spLocks noGrp="1"/>
          </p:cNvSpPr>
          <p:nvPr>
            <p:ph type="ftr" sz="quarter" idx="11"/>
          </p:nvPr>
        </p:nvSpPr>
        <p:spPr/>
        <p:txBody>
          <a:bodyPr/>
          <a:lstStyle/>
          <a:p>
            <a:r>
              <a:rPr lang="en-US"/>
              <a:t>Conference Presentation</a:t>
            </a:r>
            <a:endParaRPr lang="en-US" dirty="0"/>
          </a:p>
        </p:txBody>
      </p:sp>
      <p:sp>
        <p:nvSpPr>
          <p:cNvPr id="6" name="Slide Number Placeholder 5"/>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3632210399"/>
      </p:ext>
    </p:extLst>
  </p:cSld>
  <p:clrMapOvr>
    <a:masterClrMapping/>
  </p:clrMapOvr>
  <p:hf hdr="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mparing Contoso to the Competition​">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995D6E1F-61DD-45C8-BD0F-87774F3858F1}"/>
              </a:ext>
            </a:extLst>
          </p:cNvPr>
          <p:cNvSpPr>
            <a:spLocks noGrp="1"/>
          </p:cNvSpPr>
          <p:nvPr>
            <p:ph type="pic" sz="quarter" idx="17"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2A3F1E30-78A1-4D04-868B-2FF65A0CDB7B}"/>
              </a:ext>
            </a:extLst>
          </p:cNvPr>
          <p:cNvSpPr>
            <a:spLocks noGrp="1"/>
          </p:cNvSpPr>
          <p:nvPr>
            <p:ph type="dt" sz="half" idx="10"/>
          </p:nvPr>
        </p:nvSpPr>
        <p:spPr/>
        <p:txBody>
          <a:bodyPr/>
          <a:lstStyle/>
          <a:p>
            <a:r>
              <a:rPr lang="en-US" dirty="0"/>
              <a:t>8/05/20XX</a:t>
            </a:r>
          </a:p>
        </p:txBody>
      </p:sp>
      <p:sp>
        <p:nvSpPr>
          <p:cNvPr id="6" name="Slide Number Placeholder 5">
            <a:extLst>
              <a:ext uri="{FF2B5EF4-FFF2-40B4-BE49-F238E27FC236}">
                <a16:creationId xmlns:a16="http://schemas.microsoft.com/office/drawing/2014/main" id="{0A92EE5A-2D26-4A38-BF97-6266BFC42526}"/>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1" name="Content Placeholder 15">
            <a:extLst>
              <a:ext uri="{FF2B5EF4-FFF2-40B4-BE49-F238E27FC236}">
                <a16:creationId xmlns:a16="http://schemas.microsoft.com/office/drawing/2014/main" id="{716CE84D-B2FA-4712-9112-9A6349EE051E}"/>
              </a:ext>
            </a:extLst>
          </p:cNvPr>
          <p:cNvSpPr>
            <a:spLocks noGrp="1"/>
          </p:cNvSpPr>
          <p:nvPr>
            <p:ph sz="quarter" idx="16" hasCustomPrompt="1"/>
          </p:nvPr>
        </p:nvSpPr>
        <p:spPr>
          <a:xfrm>
            <a:off x="1008686" y="2921932"/>
            <a:ext cx="4114800" cy="1268810"/>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13" name="Content Placeholder 15">
            <a:extLst>
              <a:ext uri="{FF2B5EF4-FFF2-40B4-BE49-F238E27FC236}">
                <a16:creationId xmlns:a16="http://schemas.microsoft.com/office/drawing/2014/main" id="{5EB29FAF-F8EE-4156-8E07-E14DFBABA091}"/>
              </a:ext>
            </a:extLst>
          </p:cNvPr>
          <p:cNvSpPr>
            <a:spLocks noGrp="1"/>
          </p:cNvSpPr>
          <p:nvPr>
            <p:ph sz="quarter" idx="18" hasCustomPrompt="1"/>
          </p:nvPr>
        </p:nvSpPr>
        <p:spPr>
          <a:xfrm>
            <a:off x="1008686" y="4327267"/>
            <a:ext cx="4114800" cy="1268810"/>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2" name="Title 1">
            <a:extLst>
              <a:ext uri="{FF2B5EF4-FFF2-40B4-BE49-F238E27FC236}">
                <a16:creationId xmlns:a16="http://schemas.microsoft.com/office/drawing/2014/main" id="{DFC5BC42-EC33-40D4-8189-69F1D23ADE04}"/>
              </a:ext>
            </a:extLst>
          </p:cNvPr>
          <p:cNvSpPr>
            <a:spLocks noGrp="1"/>
          </p:cNvSpPr>
          <p:nvPr>
            <p:ph type="title"/>
          </p:nvPr>
        </p:nvSpPr>
        <p:spPr>
          <a:xfrm>
            <a:off x="1008686" y="1516597"/>
            <a:ext cx="3980182" cy="1268810"/>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9983231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istory">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p>
            <a:r>
              <a:rPr lang="en-US" dirty="0"/>
              <a:t>8/05/20XX</a:t>
            </a:r>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5" name="Text Placeholder 14">
            <a:extLst>
              <a:ext uri="{FF2B5EF4-FFF2-40B4-BE49-F238E27FC236}">
                <a16:creationId xmlns:a16="http://schemas.microsoft.com/office/drawing/2014/main" id="{09C0924B-E154-4A9E-830A-0CED0F96BA6D}"/>
              </a:ext>
            </a:extLst>
          </p:cNvPr>
          <p:cNvSpPr>
            <a:spLocks noGrp="1"/>
          </p:cNvSpPr>
          <p:nvPr>
            <p:ph type="body" sz="quarter" idx="17" hasCustomPrompt="1"/>
          </p:nvPr>
        </p:nvSpPr>
        <p:spPr>
          <a:xfrm>
            <a:off x="171234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09FC371A-791E-4A18-A05F-62DAAB144FE0}"/>
              </a:ext>
            </a:extLst>
          </p:cNvPr>
          <p:cNvSpPr>
            <a:spLocks noGrp="1"/>
          </p:cNvSpPr>
          <p:nvPr>
            <p:ph type="body" sz="quarter" idx="18" hasCustomPrompt="1"/>
          </p:nvPr>
        </p:nvSpPr>
        <p:spPr>
          <a:xfrm>
            <a:off x="250176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7370EA53-C218-4777-8992-DFE61FD94A52}"/>
              </a:ext>
            </a:extLst>
          </p:cNvPr>
          <p:cNvSpPr>
            <a:spLocks noGrp="1"/>
          </p:cNvSpPr>
          <p:nvPr>
            <p:ph type="body" sz="quarter" idx="19" hasCustomPrompt="1"/>
          </p:nvPr>
        </p:nvSpPr>
        <p:spPr>
          <a:xfrm>
            <a:off x="329117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52263598-CA5C-4D32-8005-69A3003C53F0}"/>
              </a:ext>
            </a:extLst>
          </p:cNvPr>
          <p:cNvSpPr>
            <a:spLocks noGrp="1"/>
          </p:cNvSpPr>
          <p:nvPr>
            <p:ph type="body" sz="quarter" idx="20" hasCustomPrompt="1"/>
          </p:nvPr>
        </p:nvSpPr>
        <p:spPr>
          <a:xfrm>
            <a:off x="408059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04255F76-4757-4D5C-80D7-A3307CEBC13D}"/>
              </a:ext>
            </a:extLst>
          </p:cNvPr>
          <p:cNvSpPr>
            <a:spLocks noGrp="1"/>
          </p:cNvSpPr>
          <p:nvPr>
            <p:ph type="body" sz="quarter" idx="21" hasCustomPrompt="1"/>
          </p:nvPr>
        </p:nvSpPr>
        <p:spPr>
          <a:xfrm>
            <a:off x="4810807" y="309397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6948AE7E-55CC-4F22-9239-099E8E8EF216}"/>
              </a:ext>
            </a:extLst>
          </p:cNvPr>
          <p:cNvSpPr>
            <a:spLocks noGrp="1"/>
          </p:cNvSpPr>
          <p:nvPr>
            <p:ph type="body" sz="quarter" idx="22" hasCustomPrompt="1"/>
          </p:nvPr>
        </p:nvSpPr>
        <p:spPr>
          <a:xfrm>
            <a:off x="565942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D91E6446-232F-4870-8335-C708DDB3E7B0}"/>
              </a:ext>
            </a:extLst>
          </p:cNvPr>
          <p:cNvSpPr>
            <a:spLocks noGrp="1"/>
          </p:cNvSpPr>
          <p:nvPr>
            <p:ph type="body" sz="quarter" idx="23" hasCustomPrompt="1"/>
          </p:nvPr>
        </p:nvSpPr>
        <p:spPr>
          <a:xfrm>
            <a:off x="644883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6A3A8254-B2DC-4C36-8E81-397E7CB3EC04}"/>
              </a:ext>
            </a:extLst>
          </p:cNvPr>
          <p:cNvSpPr>
            <a:spLocks noGrp="1"/>
          </p:cNvSpPr>
          <p:nvPr>
            <p:ph type="body" sz="quarter" idx="24" hasCustomPrompt="1"/>
          </p:nvPr>
        </p:nvSpPr>
        <p:spPr>
          <a:xfrm>
            <a:off x="723825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048C7215-4A75-4BF9-96EC-BEA9AA1239CC}"/>
              </a:ext>
            </a:extLst>
          </p:cNvPr>
          <p:cNvSpPr>
            <a:spLocks noGrp="1"/>
          </p:cNvSpPr>
          <p:nvPr>
            <p:ph type="body" sz="quarter" idx="25" hasCustomPrompt="1"/>
          </p:nvPr>
        </p:nvSpPr>
        <p:spPr>
          <a:xfrm>
            <a:off x="802766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C2FA34D0-4280-4201-9E40-5FE0D81D7DCC}"/>
              </a:ext>
            </a:extLst>
          </p:cNvPr>
          <p:cNvSpPr>
            <a:spLocks noGrp="1"/>
          </p:cNvSpPr>
          <p:nvPr>
            <p:ph type="body" sz="quarter" idx="26" hasCustomPrompt="1"/>
          </p:nvPr>
        </p:nvSpPr>
        <p:spPr>
          <a:xfrm>
            <a:off x="881708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BD0D6DFA-0AE8-42A3-ADA8-785B98B99E41}"/>
              </a:ext>
            </a:extLst>
          </p:cNvPr>
          <p:cNvSpPr>
            <a:spLocks noGrp="1"/>
          </p:cNvSpPr>
          <p:nvPr>
            <p:ph type="body" sz="quarter" idx="27" hasCustomPrompt="1"/>
          </p:nvPr>
        </p:nvSpPr>
        <p:spPr>
          <a:xfrm>
            <a:off x="960649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7E475D18-842D-4508-9049-99A36DA3895D}"/>
              </a:ext>
            </a:extLst>
          </p:cNvPr>
          <p:cNvSpPr>
            <a:spLocks noGrp="1"/>
          </p:cNvSpPr>
          <p:nvPr>
            <p:ph type="body" sz="quarter" idx="28" hasCustomPrompt="1"/>
          </p:nvPr>
        </p:nvSpPr>
        <p:spPr>
          <a:xfrm>
            <a:off x="10395907"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F7A2B249-C1B4-4F5F-9C74-B3763CCFC8D5}"/>
              </a:ext>
            </a:extLst>
          </p:cNvPr>
          <p:cNvSpPr>
            <a:spLocks noGrp="1"/>
          </p:cNvSpPr>
          <p:nvPr>
            <p:ph type="body" sz="quarter" idx="29" hasCustomPrompt="1"/>
          </p:nvPr>
        </p:nvSpPr>
        <p:spPr>
          <a:xfrm>
            <a:off x="171234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64240E02-7397-4BFB-923B-4E4A96C7C81B}"/>
              </a:ext>
            </a:extLst>
          </p:cNvPr>
          <p:cNvSpPr>
            <a:spLocks noGrp="1"/>
          </p:cNvSpPr>
          <p:nvPr>
            <p:ph type="body" sz="quarter" idx="30" hasCustomPrompt="1"/>
          </p:nvPr>
        </p:nvSpPr>
        <p:spPr>
          <a:xfrm>
            <a:off x="250176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41400094-84D6-4303-BA4B-0E0D1FF018E1}"/>
              </a:ext>
            </a:extLst>
          </p:cNvPr>
          <p:cNvSpPr>
            <a:spLocks noGrp="1"/>
          </p:cNvSpPr>
          <p:nvPr>
            <p:ph type="body" sz="quarter" idx="31" hasCustomPrompt="1"/>
          </p:nvPr>
        </p:nvSpPr>
        <p:spPr>
          <a:xfrm>
            <a:off x="329117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AAF6E8A4-DDDD-49A1-B1C9-3574B58A83D0}"/>
              </a:ext>
            </a:extLst>
          </p:cNvPr>
          <p:cNvSpPr>
            <a:spLocks noGrp="1"/>
          </p:cNvSpPr>
          <p:nvPr>
            <p:ph type="body" sz="quarter" idx="32" hasCustomPrompt="1"/>
          </p:nvPr>
        </p:nvSpPr>
        <p:spPr>
          <a:xfrm>
            <a:off x="408059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D9AB8D6A-C296-4468-9A7D-7F46B36429A0}"/>
              </a:ext>
            </a:extLst>
          </p:cNvPr>
          <p:cNvSpPr>
            <a:spLocks noGrp="1"/>
          </p:cNvSpPr>
          <p:nvPr>
            <p:ph type="body" sz="quarter" idx="33" hasCustomPrompt="1"/>
          </p:nvPr>
        </p:nvSpPr>
        <p:spPr>
          <a:xfrm>
            <a:off x="4810807" y="47957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D17C8109-2F1A-4248-BE14-FE5D4AE1E356}"/>
              </a:ext>
            </a:extLst>
          </p:cNvPr>
          <p:cNvSpPr>
            <a:spLocks noGrp="1"/>
          </p:cNvSpPr>
          <p:nvPr>
            <p:ph type="body" sz="quarter" idx="34" hasCustomPrompt="1"/>
          </p:nvPr>
        </p:nvSpPr>
        <p:spPr>
          <a:xfrm>
            <a:off x="565942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5735C006-B8AC-427F-A337-4F607EB5431F}"/>
              </a:ext>
            </a:extLst>
          </p:cNvPr>
          <p:cNvSpPr>
            <a:spLocks noGrp="1"/>
          </p:cNvSpPr>
          <p:nvPr>
            <p:ph type="body" sz="quarter" idx="35" hasCustomPrompt="1"/>
          </p:nvPr>
        </p:nvSpPr>
        <p:spPr>
          <a:xfrm>
            <a:off x="644883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B62C7805-F615-4B77-89DD-63F1F946E781}"/>
              </a:ext>
            </a:extLst>
          </p:cNvPr>
          <p:cNvSpPr>
            <a:spLocks noGrp="1"/>
          </p:cNvSpPr>
          <p:nvPr>
            <p:ph type="body" sz="quarter" idx="36" hasCustomPrompt="1"/>
          </p:nvPr>
        </p:nvSpPr>
        <p:spPr>
          <a:xfrm>
            <a:off x="723825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7B0BABA0-0326-410E-AECF-0D41365DD47C}"/>
              </a:ext>
            </a:extLst>
          </p:cNvPr>
          <p:cNvSpPr>
            <a:spLocks noGrp="1"/>
          </p:cNvSpPr>
          <p:nvPr>
            <p:ph type="body" sz="quarter" idx="37" hasCustomPrompt="1"/>
          </p:nvPr>
        </p:nvSpPr>
        <p:spPr>
          <a:xfrm>
            <a:off x="802766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9E4FCBEC-4348-4D10-B139-FD526C86B178}"/>
              </a:ext>
            </a:extLst>
          </p:cNvPr>
          <p:cNvSpPr>
            <a:spLocks noGrp="1"/>
          </p:cNvSpPr>
          <p:nvPr>
            <p:ph type="body" sz="quarter" idx="38" hasCustomPrompt="1"/>
          </p:nvPr>
        </p:nvSpPr>
        <p:spPr>
          <a:xfrm>
            <a:off x="881708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DA4FA8D2-F1E5-4A88-855F-84D521DB7046}"/>
              </a:ext>
            </a:extLst>
          </p:cNvPr>
          <p:cNvSpPr>
            <a:spLocks noGrp="1"/>
          </p:cNvSpPr>
          <p:nvPr>
            <p:ph type="body" sz="quarter" idx="39" hasCustomPrompt="1"/>
          </p:nvPr>
        </p:nvSpPr>
        <p:spPr>
          <a:xfrm>
            <a:off x="960649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7E27FFDC-7B67-4C2F-8712-C7961E6E9A91}"/>
              </a:ext>
            </a:extLst>
          </p:cNvPr>
          <p:cNvSpPr>
            <a:spLocks noGrp="1"/>
          </p:cNvSpPr>
          <p:nvPr>
            <p:ph type="body" sz="quarter" idx="40" hasCustomPrompt="1"/>
          </p:nvPr>
        </p:nvSpPr>
        <p:spPr>
          <a:xfrm>
            <a:off x="10395907"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1" name="Text Placeholder 14">
            <a:extLst>
              <a:ext uri="{FF2B5EF4-FFF2-40B4-BE49-F238E27FC236}">
                <a16:creationId xmlns:a16="http://schemas.microsoft.com/office/drawing/2014/main" id="{B098AA04-538E-4D0B-BC5E-3C79B451D15C}"/>
              </a:ext>
            </a:extLst>
          </p:cNvPr>
          <p:cNvSpPr>
            <a:spLocks noGrp="1"/>
          </p:cNvSpPr>
          <p:nvPr>
            <p:ph type="body" sz="quarter" idx="41" hasCustomPrompt="1"/>
          </p:nvPr>
        </p:nvSpPr>
        <p:spPr>
          <a:xfrm>
            <a:off x="696804" y="2672211"/>
            <a:ext cx="1021001" cy="501726"/>
          </a:xfrm>
          <a:prstGeom prst="rect">
            <a:avLst/>
          </a:prstGeom>
        </p:spPr>
        <p:txBody>
          <a:bodyPr anchor="ctr"/>
          <a:lstStyle>
            <a:lvl1pPr marL="0" indent="0" algn="ctr">
              <a:buNone/>
              <a:defRPr sz="2000" cap="all" spc="100" baseline="0">
                <a:solidFill>
                  <a:schemeClr val="accent5">
                    <a:lumMod val="50000"/>
                  </a:schemeClr>
                </a:solidFill>
                <a:latin typeface="+mj-lt"/>
              </a:defRPr>
            </a:lvl1pPr>
          </a:lstStyle>
          <a:p>
            <a:pPr lvl="0"/>
            <a:r>
              <a:rPr lang="en-US"/>
              <a:t>Add year</a:t>
            </a:r>
          </a:p>
        </p:txBody>
      </p:sp>
      <p:sp>
        <p:nvSpPr>
          <p:cNvPr id="52" name="Text Placeholder 14">
            <a:extLst>
              <a:ext uri="{FF2B5EF4-FFF2-40B4-BE49-F238E27FC236}">
                <a16:creationId xmlns:a16="http://schemas.microsoft.com/office/drawing/2014/main" id="{80992CBE-A6F0-4FF1-8F4F-84B050480AD2}"/>
              </a:ext>
            </a:extLst>
          </p:cNvPr>
          <p:cNvSpPr>
            <a:spLocks noGrp="1"/>
          </p:cNvSpPr>
          <p:nvPr>
            <p:ph type="body" sz="quarter" idx="42" hasCustomPrompt="1"/>
          </p:nvPr>
        </p:nvSpPr>
        <p:spPr>
          <a:xfrm>
            <a:off x="696804" y="4361409"/>
            <a:ext cx="1021001" cy="501726"/>
          </a:xfrm>
          <a:prstGeom prst="rect">
            <a:avLst/>
          </a:prstGeom>
        </p:spPr>
        <p:txBody>
          <a:bodyPr anchor="ctr"/>
          <a:lstStyle>
            <a:lvl1pPr marL="0" indent="0" algn="ctr">
              <a:buNone/>
              <a:defRPr sz="2000" cap="all" spc="100" baseline="0">
                <a:solidFill>
                  <a:schemeClr val="accent5">
                    <a:lumMod val="50000"/>
                  </a:schemeClr>
                </a:solidFill>
                <a:latin typeface="+mj-lt"/>
              </a:defRPr>
            </a:lvl1pPr>
          </a:lstStyle>
          <a:p>
            <a:pPr lvl="0"/>
            <a:r>
              <a:rPr lang="en-US"/>
              <a:t>Add year</a:t>
            </a:r>
          </a:p>
        </p:txBody>
      </p:sp>
      <p:sp>
        <p:nvSpPr>
          <p:cNvPr id="53" name="Text Placeholder 14">
            <a:extLst>
              <a:ext uri="{FF2B5EF4-FFF2-40B4-BE49-F238E27FC236}">
                <a16:creationId xmlns:a16="http://schemas.microsoft.com/office/drawing/2014/main" id="{738B60B3-540F-4900-A4BB-0B521A1F75C1}"/>
              </a:ext>
            </a:extLst>
          </p:cNvPr>
          <p:cNvSpPr>
            <a:spLocks noGrp="1"/>
          </p:cNvSpPr>
          <p:nvPr>
            <p:ph type="body" sz="quarter" idx="43" hasCustomPrompt="1"/>
          </p:nvPr>
        </p:nvSpPr>
        <p:spPr>
          <a:xfrm>
            <a:off x="2029367"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4" name="Text Placeholder 14">
            <a:extLst>
              <a:ext uri="{FF2B5EF4-FFF2-40B4-BE49-F238E27FC236}">
                <a16:creationId xmlns:a16="http://schemas.microsoft.com/office/drawing/2014/main" id="{FD7D7797-7938-4D6E-B5A4-21536E2021EF}"/>
              </a:ext>
            </a:extLst>
          </p:cNvPr>
          <p:cNvSpPr>
            <a:spLocks noGrp="1"/>
          </p:cNvSpPr>
          <p:nvPr>
            <p:ph type="body" sz="quarter" idx="44" hasCustomPrompt="1"/>
          </p:nvPr>
        </p:nvSpPr>
        <p:spPr>
          <a:xfrm>
            <a:off x="4397612"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F7B339B7-1A20-4B38-8EAE-3C98E757DA31}"/>
              </a:ext>
            </a:extLst>
          </p:cNvPr>
          <p:cNvSpPr>
            <a:spLocks noGrp="1"/>
          </p:cNvSpPr>
          <p:nvPr>
            <p:ph type="body" sz="quarter" idx="45" hasCustomPrompt="1"/>
          </p:nvPr>
        </p:nvSpPr>
        <p:spPr>
          <a:xfrm>
            <a:off x="8344687"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3D0B1401-F4EC-4750-A2AA-34CD72504AC2}"/>
              </a:ext>
            </a:extLst>
          </p:cNvPr>
          <p:cNvSpPr>
            <a:spLocks noGrp="1"/>
          </p:cNvSpPr>
          <p:nvPr>
            <p:ph type="body" sz="quarter" idx="46" hasCustomPrompt="1"/>
          </p:nvPr>
        </p:nvSpPr>
        <p:spPr>
          <a:xfrm>
            <a:off x="2029367" y="386978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25C7DA61-BA93-48EE-BB6E-9E5D96271ACE}"/>
              </a:ext>
            </a:extLst>
          </p:cNvPr>
          <p:cNvSpPr>
            <a:spLocks noGrp="1"/>
          </p:cNvSpPr>
          <p:nvPr>
            <p:ph type="body" sz="quarter" idx="47" hasCustomPrompt="1"/>
          </p:nvPr>
        </p:nvSpPr>
        <p:spPr>
          <a:xfrm>
            <a:off x="5976442" y="3869787"/>
            <a:ext cx="1440088" cy="408780"/>
          </a:xfrm>
          <a:prstGeom prst="rect">
            <a:avLst/>
          </a:prstGeom>
        </p:spPr>
        <p:txBody>
          <a:bodyPr anchor="b"/>
          <a:lstStyle>
            <a:lvl1pPr marL="0" indent="0" algn="ctr">
              <a:lnSpc>
                <a:spcPct val="100000"/>
              </a:lnSpc>
              <a:spcBef>
                <a:spcPts val="0"/>
              </a:spcBef>
              <a:buNone/>
              <a:defRPr sz="1400" b="1" cap="none" spc="100" baseline="0">
                <a:solidFill>
                  <a:schemeClr val="accent6"/>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6B7F232D-8C58-4A29-8A95-52E6B74C0533}"/>
              </a:ext>
            </a:extLst>
          </p:cNvPr>
          <p:cNvSpPr>
            <a:spLocks noGrp="1"/>
          </p:cNvSpPr>
          <p:nvPr>
            <p:ph type="body" sz="quarter" idx="48" hasCustomPrompt="1"/>
          </p:nvPr>
        </p:nvSpPr>
        <p:spPr>
          <a:xfrm>
            <a:off x="9923517" y="386978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cxnSp>
        <p:nvCxnSpPr>
          <p:cNvPr id="102" name="Straight Connector 101">
            <a:extLst>
              <a:ext uri="{FF2B5EF4-FFF2-40B4-BE49-F238E27FC236}">
                <a16:creationId xmlns:a16="http://schemas.microsoft.com/office/drawing/2014/main" id="{F2334811-4848-4246-ACD8-273541203B2A}"/>
              </a:ext>
            </a:extLst>
          </p:cNvPr>
          <p:cNvCxnSpPr>
            <a:cxnSpLocks/>
          </p:cNvCxnSpPr>
          <p:nvPr userDrawn="1"/>
        </p:nvCxnSpPr>
        <p:spPr>
          <a:xfrm>
            <a:off x="0" y="755452"/>
            <a:ext cx="980936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5E76D73-D506-4E6B-A789-AB87E732AD08}"/>
              </a:ext>
            </a:extLst>
          </p:cNvPr>
          <p:cNvSpPr>
            <a:spLocks noGrp="1"/>
          </p:cNvSpPr>
          <p:nvPr>
            <p:ph type="title"/>
          </p:nvPr>
        </p:nvSpPr>
        <p:spPr>
          <a:xfrm>
            <a:off x="9410418" y="100579"/>
            <a:ext cx="1943381" cy="1268811"/>
          </a:xfrm>
          <a:prstGeom prst="rect">
            <a:avLst/>
          </a:prstGeom>
        </p:spPr>
        <p:txBody>
          <a:bodyPr anchor="ctr"/>
          <a:lstStyle>
            <a:lvl1pPr algn="r">
              <a:lnSpc>
                <a:spcPct val="125000"/>
              </a:lnSpc>
              <a:defRPr lang="en-US" sz="2400" spc="100" baseline="0">
                <a:solidFill>
                  <a:schemeClr val="accent1"/>
                </a:solidFill>
                <a:ea typeface="+mn-ea"/>
                <a:cs typeface="+mn-cs"/>
              </a:defRPr>
            </a:lvl1pPr>
          </a:lstStyle>
          <a:p>
            <a:pPr marL="0" lvl="0" indent="0" algn="r">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92770097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9C6F1ED5-824E-4C14-8D5E-5A0A26C54212}"/>
              </a:ext>
            </a:extLst>
          </p:cNvPr>
          <p:cNvSpPr>
            <a:spLocks noGrp="1"/>
          </p:cNvSpPr>
          <p:nvPr>
            <p:ph type="pic" sz="quarter" idx="17"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9" name="Content Placeholder 15">
            <a:extLst>
              <a:ext uri="{FF2B5EF4-FFF2-40B4-BE49-F238E27FC236}">
                <a16:creationId xmlns:a16="http://schemas.microsoft.com/office/drawing/2014/main" id="{9F762423-7F4E-4A21-8F09-05418F82F9D7}"/>
              </a:ext>
            </a:extLst>
          </p:cNvPr>
          <p:cNvSpPr>
            <a:spLocks noGrp="1"/>
          </p:cNvSpPr>
          <p:nvPr>
            <p:ph sz="quarter" idx="16" hasCustomPrompt="1"/>
          </p:nvPr>
        </p:nvSpPr>
        <p:spPr>
          <a:xfrm>
            <a:off x="8078765" y="3267882"/>
            <a:ext cx="3193926" cy="2203224"/>
          </a:xfrm>
          <a:prstGeom prst="rect">
            <a:avLst/>
          </a:prstGeom>
        </p:spPr>
        <p:txBody>
          <a:bodyPr/>
          <a:lstStyle>
            <a:lvl1pPr marL="0" indent="0">
              <a:lnSpc>
                <a:spcPct val="125000"/>
              </a:lnSpc>
              <a:spcBef>
                <a:spcPts val="0"/>
              </a:spcBef>
              <a:spcAft>
                <a:spcPts val="1200"/>
              </a:spcAft>
              <a:buNone/>
              <a:defRPr sz="1400" spc="100" baseline="0">
                <a:solidFill>
                  <a:schemeClr val="accent1"/>
                </a:solidFill>
              </a:defRPr>
            </a:lvl1pPr>
          </a:lstStyle>
          <a:p>
            <a:pPr lvl="0"/>
            <a:r>
              <a:rPr lang="en-US"/>
              <a:t>Click to add text</a:t>
            </a:r>
          </a:p>
        </p:txBody>
      </p:sp>
      <p:sp>
        <p:nvSpPr>
          <p:cNvPr id="2" name="Title 1">
            <a:extLst>
              <a:ext uri="{FF2B5EF4-FFF2-40B4-BE49-F238E27FC236}">
                <a16:creationId xmlns:a16="http://schemas.microsoft.com/office/drawing/2014/main" id="{E22AE728-7030-4847-B87B-FDB4B86E0332}"/>
              </a:ext>
            </a:extLst>
          </p:cNvPr>
          <p:cNvSpPr>
            <a:spLocks noGrp="1"/>
          </p:cNvSpPr>
          <p:nvPr>
            <p:ph type="title"/>
          </p:nvPr>
        </p:nvSpPr>
        <p:spPr>
          <a:xfrm>
            <a:off x="8078765" y="2371063"/>
            <a:ext cx="3193926" cy="999451"/>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901016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8/05/20XX</a:t>
            </a:r>
            <a:endParaRPr lang="en-US" dirty="0"/>
          </a:p>
        </p:txBody>
      </p:sp>
      <p:sp>
        <p:nvSpPr>
          <p:cNvPr id="6" name="Footer Placeholder 5"/>
          <p:cNvSpPr>
            <a:spLocks noGrp="1"/>
          </p:cNvSpPr>
          <p:nvPr>
            <p:ph type="ftr" sz="quarter" idx="11"/>
          </p:nvPr>
        </p:nvSpPr>
        <p:spPr/>
        <p:txBody>
          <a:bodyPr/>
          <a:lstStyle/>
          <a:p>
            <a:r>
              <a:rPr lang="en-US"/>
              <a:t>Conference Presentation</a:t>
            </a:r>
            <a:endParaRPr lang="en-US" dirty="0"/>
          </a:p>
        </p:txBody>
      </p:sp>
      <p:sp>
        <p:nvSpPr>
          <p:cNvPr id="7" name="Slide Number Placeholder 6"/>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1624500290"/>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8/05/20XX</a:t>
            </a:r>
            <a:endParaRPr lang="en-US" dirty="0"/>
          </a:p>
        </p:txBody>
      </p:sp>
      <p:sp>
        <p:nvSpPr>
          <p:cNvPr id="8" name="Footer Placeholder 7"/>
          <p:cNvSpPr>
            <a:spLocks noGrp="1"/>
          </p:cNvSpPr>
          <p:nvPr>
            <p:ph type="ftr" sz="quarter" idx="11"/>
          </p:nvPr>
        </p:nvSpPr>
        <p:spPr/>
        <p:txBody>
          <a:bodyPr/>
          <a:lstStyle/>
          <a:p>
            <a:r>
              <a:rPr lang="en-US"/>
              <a:t>Conference Presentation</a:t>
            </a:r>
            <a:endParaRPr lang="en-US" dirty="0"/>
          </a:p>
        </p:txBody>
      </p:sp>
      <p:sp>
        <p:nvSpPr>
          <p:cNvPr id="9" name="Slide Number Placeholder 8"/>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750344955"/>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8/05/20XX</a:t>
            </a:r>
            <a:endParaRPr lang="en-US" dirty="0"/>
          </a:p>
        </p:txBody>
      </p:sp>
      <p:sp>
        <p:nvSpPr>
          <p:cNvPr id="4" name="Footer Placeholder 3"/>
          <p:cNvSpPr>
            <a:spLocks noGrp="1"/>
          </p:cNvSpPr>
          <p:nvPr>
            <p:ph type="ftr" sz="quarter" idx="11"/>
          </p:nvPr>
        </p:nvSpPr>
        <p:spPr/>
        <p:txBody>
          <a:bodyPr/>
          <a:lstStyle/>
          <a:p>
            <a:r>
              <a:rPr lang="en-US"/>
              <a:t>Conference Presentation</a:t>
            </a:r>
            <a:endParaRPr lang="en-US" dirty="0"/>
          </a:p>
        </p:txBody>
      </p:sp>
      <p:sp>
        <p:nvSpPr>
          <p:cNvPr id="5" name="Slide Number Placeholder 4"/>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870033596"/>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8/05/20XX</a:t>
            </a:r>
            <a:endParaRPr lang="en-US" dirty="0"/>
          </a:p>
        </p:txBody>
      </p:sp>
      <p:sp>
        <p:nvSpPr>
          <p:cNvPr id="3" name="Footer Placeholder 2"/>
          <p:cNvSpPr>
            <a:spLocks noGrp="1"/>
          </p:cNvSpPr>
          <p:nvPr>
            <p:ph type="ftr" sz="quarter" idx="11"/>
          </p:nvPr>
        </p:nvSpPr>
        <p:spPr/>
        <p:txBody>
          <a:bodyPr/>
          <a:lstStyle/>
          <a:p>
            <a:r>
              <a:rPr lang="en-US"/>
              <a:t>Conference Presentation</a:t>
            </a:r>
            <a:endParaRPr lang="en-US" dirty="0"/>
          </a:p>
        </p:txBody>
      </p:sp>
      <p:sp>
        <p:nvSpPr>
          <p:cNvPr id="4" name="Slide Number Placeholder 3"/>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415369732"/>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8/05/20XX</a:t>
            </a:r>
            <a:endParaRPr lang="en-US" dirty="0"/>
          </a:p>
        </p:txBody>
      </p:sp>
      <p:sp>
        <p:nvSpPr>
          <p:cNvPr id="6" name="Footer Placeholder 5"/>
          <p:cNvSpPr>
            <a:spLocks noGrp="1"/>
          </p:cNvSpPr>
          <p:nvPr>
            <p:ph type="ftr" sz="quarter" idx="11"/>
          </p:nvPr>
        </p:nvSpPr>
        <p:spPr/>
        <p:txBody>
          <a:bodyPr/>
          <a:lstStyle/>
          <a:p>
            <a:r>
              <a:rPr lang="en-US"/>
              <a:t>Conference Presentation</a:t>
            </a:r>
            <a:endParaRPr lang="en-US" dirty="0"/>
          </a:p>
        </p:txBody>
      </p:sp>
      <p:sp>
        <p:nvSpPr>
          <p:cNvPr id="7" name="Slide Number Placeholder 6"/>
          <p:cNvSpPr>
            <a:spLocks noGrp="1"/>
          </p:cNvSpPr>
          <p:nvPr>
            <p:ph type="sldNum" sz="quarter" idx="12"/>
          </p:nvPr>
        </p:nvSpPr>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1092029815"/>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r>
              <a:rPr lang="en-US"/>
              <a:t>8/05/20XX</a:t>
            </a:r>
            <a:endParaRPr lang="en-US" dirty="0"/>
          </a:p>
        </p:txBody>
      </p:sp>
      <p:sp>
        <p:nvSpPr>
          <p:cNvPr id="6" name="Footer Placeholder 5"/>
          <p:cNvSpPr>
            <a:spLocks noGrp="1"/>
          </p:cNvSpPr>
          <p:nvPr>
            <p:ph type="ftr" sz="quarter" idx="11"/>
          </p:nvPr>
        </p:nvSpPr>
        <p:spPr>
          <a:xfrm>
            <a:off x="1141412" y="5883275"/>
            <a:ext cx="5105400" cy="365125"/>
          </a:xfrm>
        </p:spPr>
        <p:txBody>
          <a:bodyPr/>
          <a:lstStyle/>
          <a:p>
            <a:r>
              <a:rPr lang="en-US"/>
              <a:t>Conference Presentation</a:t>
            </a:r>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23638942"/>
      </p:ext>
    </p:extLst>
  </p:cSld>
  <p:clrMapOvr>
    <a:masterClrMapping/>
  </p:clrMapOvr>
  <p:hf hdr="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r>
              <a:rPr lang="en-US"/>
              <a:t>8/05/20XX</a:t>
            </a:r>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r>
              <a:rPr lang="en-US"/>
              <a:t>Conference Presentation</a:t>
            </a:r>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18D65601-5AE2-46FC-B138-694DDD2B510D}" type="slidenum">
              <a:rPr lang="en-US" smtClean="0"/>
              <a:pPr/>
              <a:t>‹#›</a:t>
            </a:fld>
            <a:endParaRPr lang="en-US" dirty="0"/>
          </a:p>
        </p:txBody>
      </p:sp>
      <p:sp>
        <p:nvSpPr>
          <p:cNvPr id="7" name="TextBox 6">
            <a:extLst>
              <a:ext uri="{FF2B5EF4-FFF2-40B4-BE49-F238E27FC236}">
                <a16:creationId xmlns:a16="http://schemas.microsoft.com/office/drawing/2014/main" id="{E8337AA9-F078-663D-9BFE-76A00F53E3F8}"/>
              </a:ext>
            </a:extLst>
          </p:cNvPr>
          <p:cNvSpPr txBox="1"/>
          <p:nvPr userDrawn="1"/>
        </p:nvSpPr>
        <p:spPr>
          <a:xfrm>
            <a:off x="5637320" y="2974019"/>
            <a:ext cx="914400" cy="91440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4148550225"/>
      </p:ext>
    </p:extLst>
  </p:cSld>
  <p:clrMap bg1="dk1" tx1="lt1" bg2="dk2" tx2="lt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 id="2147483879" r:id="rId12"/>
    <p:sldLayoutId id="2147483880" r:id="rId13"/>
    <p:sldLayoutId id="2147483881" r:id="rId14"/>
    <p:sldLayoutId id="2147483882" r:id="rId15"/>
    <p:sldLayoutId id="2147483883" r:id="rId16"/>
    <p:sldLayoutId id="2147483884" r:id="rId17"/>
    <p:sldLayoutId id="2147483885" r:id="rId18"/>
    <p:sldLayoutId id="2147483886" r:id="rId19"/>
    <p:sldLayoutId id="2147483887" r:id="rId20"/>
    <p:sldLayoutId id="2147483888" r:id="rId21"/>
    <p:sldLayoutId id="2147483889" r:id="rId22"/>
    <p:sldLayoutId id="2147483890" r:id="rId23"/>
    <p:sldLayoutId id="2147483651" r:id="rId24"/>
    <p:sldLayoutId id="2147483652" r:id="rId25"/>
    <p:sldLayoutId id="2147483653" r:id="rId26"/>
    <p:sldLayoutId id="2147483654" r:id="rId27"/>
    <p:sldLayoutId id="2147483655" r:id="rId28"/>
    <p:sldLayoutId id="2147483656" r:id="rId29"/>
    <p:sldLayoutId id="2147483658" r:id="rId30"/>
    <p:sldLayoutId id="2147483659" r:id="rId31"/>
    <p:sldLayoutId id="2147483663" r:id="rId32"/>
  </p:sldLayoutIdLst>
  <p:hf hdr="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3.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0.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2.xml"/><Relationship Id="rId4" Type="http://schemas.openxmlformats.org/officeDocument/2006/relationships/image" Target="../media/image9.sv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 name="Picture Placeholder 73" descr="A picture of three chairs against the wall">
            <a:extLst>
              <a:ext uri="{FF2B5EF4-FFF2-40B4-BE49-F238E27FC236}">
                <a16:creationId xmlns:a16="http://schemas.microsoft.com/office/drawing/2014/main" id="{70E8AD59-4DDD-4E2E-A6CA-FF1DE5BD8A44}"/>
              </a:ext>
            </a:extLst>
          </p:cNvPr>
          <p:cNvPicPr>
            <a:picLocks noGrp="1" noChangeAspect="1"/>
          </p:cNvPicPr>
          <p:nvPr>
            <p:ph type="pic" sz="quarter" idx="10"/>
          </p:nvPr>
        </p:nvPicPr>
        <p:blipFill rotWithShape="1">
          <a:blip r:embed="rId3" cstate="print">
            <a:extLst>
              <a:ext uri="{28A0092B-C50C-407E-A947-70E740481C1C}">
                <a14:useLocalDpi xmlns:a14="http://schemas.microsoft.com/office/drawing/2010/main"/>
              </a:ext>
            </a:extLst>
          </a:blip>
          <a:srcRect t="8" b="8"/>
          <a:stretch/>
        </p:blipFill>
        <p:spPr>
          <a:xfrm>
            <a:off x="1102647" y="548057"/>
            <a:ext cx="9715500" cy="3720928"/>
          </a:xfrm>
          <a:noFill/>
        </p:spPr>
      </p:pic>
      <p:sp>
        <p:nvSpPr>
          <p:cNvPr id="36" name="Text Placeholder 35">
            <a:extLst>
              <a:ext uri="{FF2B5EF4-FFF2-40B4-BE49-F238E27FC236}">
                <a16:creationId xmlns:a16="http://schemas.microsoft.com/office/drawing/2014/main" id="{AEEB6582-6001-4276-8F87-1470B6FA1488}"/>
              </a:ext>
            </a:extLst>
          </p:cNvPr>
          <p:cNvSpPr>
            <a:spLocks noGrp="1"/>
          </p:cNvSpPr>
          <p:nvPr>
            <p:ph type="body" sz="quarter" idx="12"/>
          </p:nvPr>
        </p:nvSpPr>
        <p:spPr/>
        <p:txBody>
          <a:bodyPr anchor="ctr">
            <a:normAutofit/>
          </a:bodyPr>
          <a:lstStyle/>
          <a:p>
            <a:pPr>
              <a:spcAft>
                <a:spcPts val="600"/>
              </a:spcAft>
            </a:pPr>
            <a:r>
              <a:rPr lang="en-US"/>
              <a:t>08/6/2022</a:t>
            </a:r>
          </a:p>
        </p:txBody>
      </p:sp>
      <p:sp>
        <p:nvSpPr>
          <p:cNvPr id="26" name="Text Placeholder 25">
            <a:extLst>
              <a:ext uri="{FF2B5EF4-FFF2-40B4-BE49-F238E27FC236}">
                <a16:creationId xmlns:a16="http://schemas.microsoft.com/office/drawing/2014/main" id="{C022D7CD-E026-4E29-BE4B-3FA7B1EB6A46}"/>
              </a:ext>
            </a:extLst>
          </p:cNvPr>
          <p:cNvSpPr>
            <a:spLocks noGrp="1"/>
          </p:cNvSpPr>
          <p:nvPr>
            <p:ph type="body" sz="quarter" idx="13"/>
          </p:nvPr>
        </p:nvSpPr>
        <p:spPr/>
        <p:txBody>
          <a:bodyPr anchor="ctr">
            <a:normAutofit/>
          </a:bodyPr>
          <a:lstStyle/>
          <a:p>
            <a:pPr>
              <a:spcAft>
                <a:spcPts val="600"/>
              </a:spcAft>
            </a:pPr>
            <a:r>
              <a:rPr lang="en-US"/>
              <a:t>Anthony Zatika​​</a:t>
            </a:r>
          </a:p>
        </p:txBody>
      </p:sp>
      <p:sp>
        <p:nvSpPr>
          <p:cNvPr id="18" name="Title 17">
            <a:extLst>
              <a:ext uri="{FF2B5EF4-FFF2-40B4-BE49-F238E27FC236}">
                <a16:creationId xmlns:a16="http://schemas.microsoft.com/office/drawing/2014/main" id="{F9B274D2-774F-4C24-A448-1EFB461A95EA}"/>
              </a:ext>
            </a:extLst>
          </p:cNvPr>
          <p:cNvSpPr>
            <a:spLocks noGrp="1"/>
          </p:cNvSpPr>
          <p:nvPr>
            <p:ph type="title"/>
          </p:nvPr>
        </p:nvSpPr>
        <p:spPr/>
        <p:txBody>
          <a:bodyPr anchor="ctr">
            <a:normAutofit fontScale="90000"/>
          </a:bodyPr>
          <a:lstStyle/>
          <a:p>
            <a:r>
              <a:rPr lang="en-US" sz="3500"/>
              <a:t>Cost of Microsoft Sentinel over AWS Security Hub</a:t>
            </a:r>
          </a:p>
        </p:txBody>
      </p:sp>
    </p:spTree>
    <p:extLst>
      <p:ext uri="{BB962C8B-B14F-4D97-AF65-F5344CB8AC3E}">
        <p14:creationId xmlns:p14="http://schemas.microsoft.com/office/powerpoint/2010/main" val="14011993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1" name="Picture Placeholder 100" descr="A close-up of a table with chairs">
            <a:extLst>
              <a:ext uri="{FF2B5EF4-FFF2-40B4-BE49-F238E27FC236}">
                <a16:creationId xmlns:a16="http://schemas.microsoft.com/office/drawing/2014/main" id="{5D77CEE8-2F2A-4FCD-A3D8-8648DAA43041}"/>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t="3" b="3"/>
          <a:stretch/>
        </p:blipFill>
        <p:spPr/>
      </p:pic>
      <p:sp>
        <p:nvSpPr>
          <p:cNvPr id="14" name="Content Placeholder 13">
            <a:extLst>
              <a:ext uri="{FF2B5EF4-FFF2-40B4-BE49-F238E27FC236}">
                <a16:creationId xmlns:a16="http://schemas.microsoft.com/office/drawing/2014/main" id="{D529AC97-CEEF-4F49-9BAD-DD30A7E3B5D4}"/>
              </a:ext>
            </a:extLst>
          </p:cNvPr>
          <p:cNvSpPr>
            <a:spLocks noGrp="1"/>
          </p:cNvSpPr>
          <p:nvPr>
            <p:ph sz="quarter" idx="15"/>
          </p:nvPr>
        </p:nvSpPr>
        <p:spPr/>
        <p:txBody>
          <a:bodyPr anchor="ctr"/>
          <a:lstStyle/>
          <a:p>
            <a:r>
              <a:rPr lang="en-US" dirty="0"/>
              <a:t>Microsoft 365 defender</a:t>
            </a:r>
          </a:p>
        </p:txBody>
      </p:sp>
      <p:sp>
        <p:nvSpPr>
          <p:cNvPr id="13" name="Text Placeholder 12">
            <a:extLst>
              <a:ext uri="{FF2B5EF4-FFF2-40B4-BE49-F238E27FC236}">
                <a16:creationId xmlns:a16="http://schemas.microsoft.com/office/drawing/2014/main" id="{8FD7DC7A-3B7F-410C-9B4A-818BD4FCC326}"/>
              </a:ext>
            </a:extLst>
          </p:cNvPr>
          <p:cNvSpPr>
            <a:spLocks noGrp="1"/>
          </p:cNvSpPr>
          <p:nvPr>
            <p:ph type="title"/>
          </p:nvPr>
        </p:nvSpPr>
        <p:spPr>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Next Week’s Ideas​</a:t>
            </a:r>
          </a:p>
        </p:txBody>
      </p:sp>
      <p:sp>
        <p:nvSpPr>
          <p:cNvPr id="66" name="Rectangle 65">
            <a:extLst>
              <a:ext uri="{FF2B5EF4-FFF2-40B4-BE49-F238E27FC236}">
                <a16:creationId xmlns:a16="http://schemas.microsoft.com/office/drawing/2014/main" id="{70C5C27B-32E5-4B40-A6B9-D41475D84278}"/>
              </a:ext>
              <a:ext uri="{C183D7F6-B498-43B3-948B-1728B52AA6E4}">
                <adec:decorative xmlns:adec="http://schemas.microsoft.com/office/drawing/2017/decorative" val="1"/>
              </a:ext>
            </a:extLst>
          </p:cNvPr>
          <p:cNvSpPr/>
          <p:nvPr/>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556987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1" name="Text Placeholder 30">
            <a:extLst>
              <a:ext uri="{FF2B5EF4-FFF2-40B4-BE49-F238E27FC236}">
                <a16:creationId xmlns:a16="http://schemas.microsoft.com/office/drawing/2014/main" id="{4D4D4E20-249C-406C-BD90-01BEC46489C6}"/>
              </a:ext>
            </a:extLst>
          </p:cNvPr>
          <p:cNvSpPr>
            <a:spLocks noGrp="1"/>
          </p:cNvSpPr>
          <p:nvPr>
            <p:ph type="title"/>
          </p:nvPr>
        </p:nvSpPr>
        <p:spPr>
          <a:xfrm>
            <a:off x="6735098" y="609600"/>
            <a:ext cx="4798142" cy="3642851"/>
          </a:xfr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lvl="0" algn="ctr"/>
            <a:r>
              <a:rPr lang="en-US" sz="4800">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ea typeface="+mj-ea"/>
                <a:cs typeface="+mj-cs"/>
              </a:rPr>
              <a:t>Thank You</a:t>
            </a:r>
            <a:endParaRPr lang="en-US" sz="4800" noProof="0">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ea typeface="+mj-ea"/>
              <a:cs typeface="+mj-cs"/>
            </a:endParaRPr>
          </a:p>
        </p:txBody>
      </p:sp>
      <p:sp>
        <p:nvSpPr>
          <p:cNvPr id="32" name="Content Placeholder 31">
            <a:extLst>
              <a:ext uri="{FF2B5EF4-FFF2-40B4-BE49-F238E27FC236}">
                <a16:creationId xmlns:a16="http://schemas.microsoft.com/office/drawing/2014/main" id="{92C11CD2-BF1E-4CC9-83F6-2C46282A584F}"/>
              </a:ext>
            </a:extLst>
          </p:cNvPr>
          <p:cNvSpPr>
            <a:spLocks noGrp="1"/>
          </p:cNvSpPr>
          <p:nvPr>
            <p:ph sz="quarter" idx="16"/>
          </p:nvPr>
        </p:nvSpPr>
        <p:spPr>
          <a:xfrm>
            <a:off x="6735098" y="4365523"/>
            <a:ext cx="4798140" cy="1793053"/>
          </a:xfrm>
        </p:spPr>
        <p:txBody>
          <a:bodyPr vert="horz" lIns="91440" tIns="45720" rIns="91440" bIns="45720" rtlCol="0" anchor="t">
            <a:normAutofit/>
          </a:bodyPr>
          <a:lstStyle/>
          <a:p>
            <a:pPr algn="ctr">
              <a:spcBef>
                <a:spcPct val="20000"/>
              </a:spcBef>
              <a:spcAft>
                <a:spcPts val="600"/>
              </a:spcAft>
            </a:pPr>
            <a:r>
              <a:rPr lang="en-US" sz="2100">
                <a:gradFill flip="none" rotWithShape="1">
                  <a:gsLst>
                    <a:gs pos="0">
                      <a:schemeClr val="tx1"/>
                    </a:gs>
                    <a:gs pos="100000">
                      <a:schemeClr val="tx1">
                        <a:lumMod val="75000"/>
                      </a:schemeClr>
                    </a:gs>
                  </a:gsLst>
                  <a:lin ang="5400000" scaled="0"/>
                  <a:tileRect/>
                </a:gradFill>
              </a:rPr>
              <a:t>Hope you enjoyed the presentation​</a:t>
            </a:r>
          </a:p>
        </p:txBody>
      </p:sp>
      <p:sp>
        <p:nvSpPr>
          <p:cNvPr id="97" name="Rounded Rectangle 7">
            <a:extLst>
              <a:ext uri="{FF2B5EF4-FFF2-40B4-BE49-F238E27FC236}">
                <a16:creationId xmlns:a16="http://schemas.microsoft.com/office/drawing/2014/main" id="{9DAC9F73-F9E1-419D-8673-AF4E754CE6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5457375" cy="5597200"/>
          </a:xfrm>
          <a:prstGeom prst="roundRect">
            <a:avLst>
              <a:gd name="adj" fmla="val 3812"/>
            </a:avLst>
          </a:prstGeom>
          <a:solidFill>
            <a:srgbClr val="FFFFFF"/>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Colorful cactus with pink background">
            <a:extLst>
              <a:ext uri="{FF2B5EF4-FFF2-40B4-BE49-F238E27FC236}">
                <a16:creationId xmlns:a16="http://schemas.microsoft.com/office/drawing/2014/main" id="{C1B6A416-3719-2784-BC15-35ED615B7557}"/>
              </a:ext>
            </a:extLst>
          </p:cNvPr>
          <p:cNvPicPr>
            <a:picLocks noGrp="1" noChangeAspect="1"/>
          </p:cNvPicPr>
          <p:nvPr>
            <p:ph type="pic" sz="quarter" idx="13"/>
          </p:nvPr>
        </p:nvPicPr>
        <p:blipFill rotWithShape="1">
          <a:blip r:embed="rId4"/>
          <a:srcRect l="16261" r="16259" b="-2"/>
          <a:stretch/>
        </p:blipFill>
        <p:spPr>
          <a:xfrm>
            <a:off x="1142167" y="1115604"/>
            <a:ext cx="4489621" cy="4607432"/>
          </a:xfrm>
          <a:prstGeom prst="rect">
            <a:avLst/>
          </a:prstGeom>
        </p:spPr>
      </p:pic>
    </p:spTree>
    <p:extLst>
      <p:ext uri="{BB962C8B-B14F-4D97-AF65-F5344CB8AC3E}">
        <p14:creationId xmlns:p14="http://schemas.microsoft.com/office/powerpoint/2010/main" val="1281836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1"/>
                                        </p:tgtEl>
                                        <p:attrNameLst>
                                          <p:attrName>style.visibility</p:attrName>
                                        </p:attrNameLst>
                                      </p:cBhvr>
                                      <p:to>
                                        <p:strVal val="visible"/>
                                      </p:to>
                                    </p:set>
                                    <p:animEffect transition="in" filter="fade">
                                      <p:cBhvr>
                                        <p:cTn id="7" dur="7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Files in folders">
            <a:extLst>
              <a:ext uri="{FF2B5EF4-FFF2-40B4-BE49-F238E27FC236}">
                <a16:creationId xmlns:a16="http://schemas.microsoft.com/office/drawing/2014/main" id="{42692061-455D-4C3B-69F7-48E29D2B7B78}"/>
              </a:ext>
            </a:extLst>
          </p:cNvPr>
          <p:cNvPicPr>
            <a:picLocks noChangeAspect="1"/>
          </p:cNvPicPr>
          <p:nvPr/>
        </p:nvPicPr>
        <p:blipFill rotWithShape="1">
          <a:blip r:embed="rId2"/>
          <a:srcRect l="20103" r="18462" b="-1"/>
          <a:stretch/>
        </p:blipFill>
        <p:spPr>
          <a:xfrm>
            <a:off x="1" y="10"/>
            <a:ext cx="6311899" cy="6857990"/>
          </a:xfrm>
          <a:custGeom>
            <a:avLst/>
            <a:gdLst>
              <a:gd name="connsiteX0" fmla="*/ 0 w 6311899"/>
              <a:gd name="connsiteY0" fmla="*/ 0 h 6858000"/>
              <a:gd name="connsiteX1" fmla="*/ 6311899 w 6311899"/>
              <a:gd name="connsiteY1" fmla="*/ 0 h 6858000"/>
              <a:gd name="connsiteX2" fmla="*/ 6311899 w 6311899"/>
              <a:gd name="connsiteY2" fmla="*/ 2009775 h 6858000"/>
              <a:gd name="connsiteX3" fmla="*/ 5397499 w 6311899"/>
              <a:gd name="connsiteY3" fmla="*/ 2009775 h 6858000"/>
              <a:gd name="connsiteX4" fmla="*/ 5397499 w 6311899"/>
              <a:gd name="connsiteY4" fmla="*/ 4848225 h 6858000"/>
              <a:gd name="connsiteX5" fmla="*/ 6311899 w 6311899"/>
              <a:gd name="connsiteY5" fmla="*/ 4848225 h 6858000"/>
              <a:gd name="connsiteX6" fmla="*/ 6311899 w 6311899"/>
              <a:gd name="connsiteY6" fmla="*/ 6858000 h 6858000"/>
              <a:gd name="connsiteX7" fmla="*/ 0 w 63118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1899" h="6858000">
                <a:moveTo>
                  <a:pt x="0" y="0"/>
                </a:moveTo>
                <a:lnTo>
                  <a:pt x="6311899" y="0"/>
                </a:lnTo>
                <a:lnTo>
                  <a:pt x="6311899" y="2009775"/>
                </a:lnTo>
                <a:lnTo>
                  <a:pt x="5397499" y="2009775"/>
                </a:lnTo>
                <a:lnTo>
                  <a:pt x="5397499" y="4848225"/>
                </a:lnTo>
                <a:lnTo>
                  <a:pt x="6311899" y="4848225"/>
                </a:lnTo>
                <a:lnTo>
                  <a:pt x="6311899" y="6858000"/>
                </a:lnTo>
                <a:lnTo>
                  <a:pt x="0" y="6858000"/>
                </a:lnTo>
                <a:close/>
              </a:path>
            </a:pathLst>
          </a:custGeom>
          <a:noFill/>
        </p:spPr>
      </p:pic>
      <p:sp>
        <p:nvSpPr>
          <p:cNvPr id="13" name="Content Placeholder 3">
            <a:extLst>
              <a:ext uri="{FF2B5EF4-FFF2-40B4-BE49-F238E27FC236}">
                <a16:creationId xmlns:a16="http://schemas.microsoft.com/office/drawing/2014/main" id="{8B5CF071-1462-CD61-90A0-4CD4712F1624}"/>
              </a:ext>
            </a:extLst>
          </p:cNvPr>
          <p:cNvSpPr>
            <a:spLocks noGrp="1"/>
          </p:cNvSpPr>
          <p:nvPr>
            <p:ph sz="quarter" idx="15"/>
          </p:nvPr>
        </p:nvSpPr>
        <p:spPr>
          <a:xfrm>
            <a:off x="6269731" y="2619329"/>
            <a:ext cx="5257800" cy="2286000"/>
          </a:xfrm>
        </p:spPr>
        <p:txBody>
          <a:bodyPr>
            <a:normAutofit fontScale="32500" lnSpcReduction="20000"/>
          </a:bodyPr>
          <a:lstStyle/>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60045" marR="0" indent="-360045">
              <a:lnSpc>
                <a:spcPct val="107000"/>
              </a:lnSpc>
              <a:spcBef>
                <a:spcPts val="0"/>
              </a:spcBef>
              <a:spcAft>
                <a:spcPts val="800"/>
              </a:spcAft>
            </a:pP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Azure sentinel pricing: Microsoft Azure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Azure Sentinel Pricing | Microsoft Azure. (n.d.). Retrieved August 8, 2022, from https://azure.microsoft.com/en-us/pricing/details/microsoft-sentinel/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60045" marR="0" indent="-360045">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Carmi, N., (User), reviewer1650858, &amp;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Babuchandran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S. (n.d.). </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Which is better - azure sentinel or AWS Security Hub?</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Unbiased reviews from the tech community. Retrieved August 8, 2022, from https://www.peerspot.com/questions/which-is-better-azure-sentinel-or-aws-security-hub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60045" marR="0" indent="-360045">
              <a:lnSpc>
                <a:spcPct val="107000"/>
              </a:lnSpc>
              <a:spcBef>
                <a:spcPts val="0"/>
              </a:spcBef>
              <a:spcAft>
                <a:spcPts val="800"/>
              </a:spcAft>
            </a:pP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Compare AWS security hub vs Microsoft Sentinel</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Unbiased reviews from the tech community. (n.d.). Retrieved August 8, 2022, from https://www.peerspot.com/products/comparisons/aws-security-hub_vs_microsoft-sentinel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60045" marR="0" indent="-360045">
              <a:lnSpc>
                <a:spcPct val="107000"/>
              </a:lnSpc>
              <a:spcBef>
                <a:spcPts val="0"/>
              </a:spcBef>
              <a:spcAft>
                <a:spcPts val="800"/>
              </a:spcAft>
            </a:pP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NeoSenninNeoSennin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16111 silver badge1515 bronze badges, &amp;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DatiseDatise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3. (1965, September 1). </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AWS autoscaling and </a:t>
            </a:r>
            <a:r>
              <a:rPr lang="en-US" sz="1800" i="1" dirty="0" err="1">
                <a:effectLst/>
                <a:latin typeface="Times New Roman" panose="02020603050405020304" pitchFamily="18" charset="0"/>
                <a:ea typeface="Times New Roman" panose="02020603050405020304" pitchFamily="18" charset="0"/>
                <a:cs typeface="Times New Roman" panose="02020603050405020304" pitchFamily="18" charset="0"/>
              </a:rPr>
              <a:t>ddos</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 attacks</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Stack Overflow. Retrieved August 8, 2022, from https://stackoverflow.com/questions/49676764/aws-autoscaling-and-ddos-attacks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60045" marR="0" indent="-360045">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U.S. Government Printing Office. (2014). </a:t>
            </a:r>
            <a:r>
              <a:rPr lang="en-US" sz="1800" i="1" dirty="0">
                <a:effectLst/>
                <a:latin typeface="Times New Roman" panose="02020603050405020304" pitchFamily="18" charset="0"/>
                <a:ea typeface="Times New Roman" panose="02020603050405020304" pitchFamily="18" charset="0"/>
                <a:cs typeface="Times New Roman" panose="02020603050405020304" pitchFamily="18" charset="0"/>
              </a:rPr>
              <a:t>The threat to Americans' personal information: A look into the security and reliability of the Health Exchange Data Hub: Hearing before the Subcommittee on Cybersecurity, Infrastructure Protection, and Security Technologies of the Committee on Homeland Security, House of Representatives, One Hundred Thirteenth Congress, First Session, September 11, 2013</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Amazon. Retrieved August 8, 2022, from https://aws.amazon.com/security-hub/pricing/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itle 6">
            <a:extLst>
              <a:ext uri="{FF2B5EF4-FFF2-40B4-BE49-F238E27FC236}">
                <a16:creationId xmlns:a16="http://schemas.microsoft.com/office/drawing/2014/main" id="{548618EB-9696-AE71-605B-004DB50DD8C9}"/>
              </a:ext>
            </a:extLst>
          </p:cNvPr>
          <p:cNvSpPr>
            <a:spLocks noGrp="1"/>
          </p:cNvSpPr>
          <p:nvPr>
            <p:ph type="title"/>
          </p:nvPr>
        </p:nvSpPr>
        <p:spPr/>
        <p:txBody>
          <a:bodyPr anchor="ctr">
            <a:normAutofit/>
          </a:bodyPr>
          <a:lstStyle/>
          <a:p>
            <a:r>
              <a:rPr lang="en-US" dirty="0"/>
              <a:t>References</a:t>
            </a:r>
          </a:p>
        </p:txBody>
      </p:sp>
    </p:spTree>
    <p:extLst>
      <p:ext uri="{BB962C8B-B14F-4D97-AF65-F5344CB8AC3E}">
        <p14:creationId xmlns:p14="http://schemas.microsoft.com/office/powerpoint/2010/main" val="2060561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7B7E5B3-F6B1-4A5C-A942-9728FEC5764C}"/>
              </a:ext>
              <a:ext uri="{C183D7F6-B498-43B3-948B-1728B52AA6E4}">
                <adec:decorative xmlns:adec="http://schemas.microsoft.com/office/drawing/2017/decorative" val="1"/>
              </a:ext>
            </a:extLst>
          </p:cNvPr>
          <p:cNvSpPr/>
          <p:nvPr/>
        </p:nvSpPr>
        <p:spPr>
          <a:xfrm>
            <a:off x="638177" y="634901"/>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latin typeface="Arial" panose="020B0604020202020204" pitchFamily="34" charset="0"/>
              <a:cs typeface="Arial" panose="020B0604020202020204" pitchFamily="34" charset="0"/>
            </a:endParaRPr>
          </a:p>
        </p:txBody>
      </p:sp>
      <p:cxnSp>
        <p:nvCxnSpPr>
          <p:cNvPr id="22" name="Straight Connector 21">
            <a:extLst>
              <a:ext uri="{FF2B5EF4-FFF2-40B4-BE49-F238E27FC236}">
                <a16:creationId xmlns:a16="http://schemas.microsoft.com/office/drawing/2014/main" id="{11C0FA35-FBFE-4B23-B0D5-ECBC4C90532E}"/>
              </a:ext>
              <a:ext uri="{C183D7F6-B498-43B3-948B-1728B52AA6E4}">
                <adec:decorative xmlns:adec="http://schemas.microsoft.com/office/drawing/2017/decorative" val="1"/>
              </a:ext>
            </a:extLst>
          </p:cNvPr>
          <p:cNvCxnSpPr>
            <a:cxnSpLocks/>
          </p:cNvCxnSpPr>
          <p:nvPr/>
        </p:nvCxnSpPr>
        <p:spPr>
          <a:xfrm>
            <a:off x="1389360" y="0"/>
            <a:ext cx="0" cy="171338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32" name="Content Placeholder 27">
            <a:extLst>
              <a:ext uri="{FF2B5EF4-FFF2-40B4-BE49-F238E27FC236}">
                <a16:creationId xmlns:a16="http://schemas.microsoft.com/office/drawing/2014/main" id="{EC635D1F-611A-CA3C-EFF3-99ECD570A083}"/>
              </a:ext>
            </a:extLst>
          </p:cNvPr>
          <p:cNvGraphicFramePr>
            <a:graphicFrameLocks noGrp="1"/>
          </p:cNvGraphicFramePr>
          <p:nvPr>
            <p:ph sz="quarter" idx="15"/>
            <p:extLst>
              <p:ext uri="{D42A27DB-BD31-4B8C-83A1-F6EECF244321}">
                <p14:modId xmlns:p14="http://schemas.microsoft.com/office/powerpoint/2010/main" val="2187588547"/>
              </p:ext>
            </p:extLst>
          </p:nvPr>
        </p:nvGraphicFramePr>
        <p:xfrm>
          <a:off x="1674813" y="2051050"/>
          <a:ext cx="5362575" cy="35321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9" name="Text Placeholder 18">
            <a:extLst>
              <a:ext uri="{FF2B5EF4-FFF2-40B4-BE49-F238E27FC236}">
                <a16:creationId xmlns:a16="http://schemas.microsoft.com/office/drawing/2014/main" id="{39B2324E-969D-4802-8BB3-E6EC3E221464}"/>
              </a:ext>
            </a:extLst>
          </p:cNvPr>
          <p:cNvSpPr>
            <a:spLocks noGrp="1"/>
          </p:cNvSpPr>
          <p:nvPr>
            <p:ph type="title"/>
          </p:nvPr>
        </p:nvSpPr>
        <p:spPr>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2000" noProof="0" dirty="0">
                <a:latin typeface="Arial" panose="020B0604020202020204" pitchFamily="34" charset="0"/>
                <a:cs typeface="Arial" panose="020B0604020202020204" pitchFamily="34" charset="0"/>
              </a:rPr>
              <a:t>Agenda</a:t>
            </a:r>
          </a:p>
        </p:txBody>
      </p:sp>
    </p:spTree>
    <p:extLst>
      <p:ext uri="{BB962C8B-B14F-4D97-AF65-F5344CB8AC3E}">
        <p14:creationId xmlns:p14="http://schemas.microsoft.com/office/powerpoint/2010/main" val="744007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DADADA4-ED80-4129-56AF-734E3052EAFA}"/>
              </a:ext>
            </a:extLst>
          </p:cNvPr>
          <p:cNvSpPr>
            <a:spLocks noGrp="1"/>
          </p:cNvSpPr>
          <p:nvPr>
            <p:ph type="title"/>
          </p:nvPr>
        </p:nvSpPr>
        <p:spPr>
          <a:xfrm>
            <a:off x="6420465" y="609600"/>
            <a:ext cx="5122606" cy="1905000"/>
          </a:xfrm>
        </p:spPr>
        <p:txBody>
          <a:bodyPr vert="horz" lIns="91440" tIns="45720" rIns="91440" bIns="45720" rtlCol="0" anchor="ctr">
            <a:normAutofit/>
          </a:bodyPr>
          <a:lstStyle/>
          <a:p>
            <a:pPr>
              <a:lnSpc>
                <a:spcPct val="90000"/>
              </a:lnSpc>
            </a:pPr>
            <a:r>
              <a:rPr lang="en-US" sz="3200">
                <a:gradFill flip="none" rotWithShape="1">
                  <a:gsLst>
                    <a:gs pos="0">
                      <a:schemeClr val="tx1"/>
                    </a:gs>
                    <a:gs pos="100000">
                      <a:schemeClr val="tx1">
                        <a:lumMod val="65000"/>
                      </a:schemeClr>
                    </a:gs>
                  </a:gsLst>
                  <a:lin ang="5580000" scaled="0"/>
                  <a:tileRect/>
                </a:gradFill>
                <a:ea typeface="+mj-ea"/>
                <a:cs typeface="+mj-cs"/>
              </a:rPr>
              <a:t>Advantages of Amazon Web Services Security Hub</a:t>
            </a:r>
            <a:br>
              <a:rPr lang="en-US" sz="3200">
                <a:gradFill flip="none" rotWithShape="1">
                  <a:gsLst>
                    <a:gs pos="0">
                      <a:schemeClr val="tx1"/>
                    </a:gs>
                    <a:gs pos="100000">
                      <a:schemeClr val="tx1">
                        <a:lumMod val="65000"/>
                      </a:schemeClr>
                    </a:gs>
                  </a:gsLst>
                  <a:lin ang="5580000" scaled="0"/>
                  <a:tileRect/>
                </a:gradFill>
                <a:ea typeface="+mj-ea"/>
                <a:cs typeface="+mj-cs"/>
              </a:rPr>
            </a:br>
            <a:endParaRPr lang="en-US" sz="3200">
              <a:gradFill flip="none" rotWithShape="1">
                <a:gsLst>
                  <a:gs pos="0">
                    <a:schemeClr val="tx1"/>
                  </a:gs>
                  <a:gs pos="100000">
                    <a:schemeClr val="tx1">
                      <a:lumMod val="65000"/>
                    </a:schemeClr>
                  </a:gs>
                </a:gsLst>
                <a:lin ang="5580000" scaled="0"/>
                <a:tileRect/>
              </a:gradFill>
              <a:ea typeface="+mj-ea"/>
              <a:cs typeface="+mj-cs"/>
            </a:endParaRPr>
          </a:p>
        </p:txBody>
      </p:sp>
      <p:sp>
        <p:nvSpPr>
          <p:cNvPr id="6" name="Content Placeholder 5">
            <a:extLst>
              <a:ext uri="{FF2B5EF4-FFF2-40B4-BE49-F238E27FC236}">
                <a16:creationId xmlns:a16="http://schemas.microsoft.com/office/drawing/2014/main" id="{D572DF72-7E9C-79B2-410E-C6AA044FF36B}"/>
              </a:ext>
            </a:extLst>
          </p:cNvPr>
          <p:cNvSpPr>
            <a:spLocks noGrp="1"/>
          </p:cNvSpPr>
          <p:nvPr>
            <p:ph sz="quarter" idx="15"/>
          </p:nvPr>
        </p:nvSpPr>
        <p:spPr>
          <a:xfrm>
            <a:off x="6420465" y="2666999"/>
            <a:ext cx="5122606" cy="3216276"/>
          </a:xfrm>
        </p:spPr>
        <p:txBody>
          <a:bodyPr vert="horz" lIns="91440" tIns="45720" rIns="91440" bIns="45720" rtlCol="0" anchor="t">
            <a:normAutofit/>
          </a:bodyPr>
          <a:lstStyle/>
          <a:p>
            <a:pPr>
              <a:spcBef>
                <a:spcPct val="20000"/>
              </a:spcBef>
              <a:spcAft>
                <a:spcPts val="600"/>
              </a:spcAft>
              <a:buFont typeface="Arial"/>
              <a:buChar char="•"/>
            </a:pPr>
            <a:r>
              <a:rPr lang="en-US" b="1" dirty="0">
                <a:gradFill flip="none" rotWithShape="1">
                  <a:gsLst>
                    <a:gs pos="0">
                      <a:schemeClr val="tx1"/>
                    </a:gs>
                    <a:gs pos="100000">
                      <a:schemeClr val="tx1">
                        <a:lumMod val="75000"/>
                      </a:schemeClr>
                    </a:gs>
                  </a:gsLst>
                  <a:lin ang="5580000" scaled="0"/>
                  <a:tileRect/>
                </a:gradFill>
              </a:rPr>
              <a:t>CSPM (Cloud Security Posture Management)</a:t>
            </a:r>
          </a:p>
          <a:p>
            <a:pPr marL="285750" indent="-285750">
              <a:spcBef>
                <a:spcPct val="20000"/>
              </a:spcBef>
              <a:spcAft>
                <a:spcPts val="600"/>
              </a:spcAft>
              <a:buFont typeface="Arial"/>
              <a:buChar char="•"/>
            </a:pPr>
            <a:r>
              <a:rPr lang="en-US" b="1" dirty="0">
                <a:gradFill flip="none" rotWithShape="1">
                  <a:gsLst>
                    <a:gs pos="0">
                      <a:schemeClr val="tx1"/>
                    </a:gs>
                    <a:gs pos="100000">
                      <a:schemeClr val="tx1">
                        <a:lumMod val="75000"/>
                      </a:schemeClr>
                    </a:gs>
                  </a:gsLst>
                  <a:lin ang="5580000" scaled="0"/>
                  <a:tileRect/>
                </a:gradFill>
              </a:rPr>
              <a:t>CIS (</a:t>
            </a:r>
            <a:r>
              <a:rPr lang="en-US" dirty="0">
                <a:gradFill flip="none" rotWithShape="1">
                  <a:gsLst>
                    <a:gs pos="0">
                      <a:schemeClr val="tx1"/>
                    </a:gs>
                    <a:gs pos="100000">
                      <a:schemeClr val="tx1">
                        <a:lumMod val="75000"/>
                      </a:schemeClr>
                    </a:gs>
                  </a:gsLst>
                  <a:lin ang="5580000" scaled="0"/>
                  <a:tileRect/>
                </a:gradFill>
              </a:rPr>
              <a:t>Center for Internet Security</a:t>
            </a:r>
            <a:r>
              <a:rPr lang="en-US" b="1" dirty="0">
                <a:gradFill flip="none" rotWithShape="1">
                  <a:gsLst>
                    <a:gs pos="0">
                      <a:schemeClr val="tx1"/>
                    </a:gs>
                    <a:gs pos="100000">
                      <a:schemeClr val="tx1">
                        <a:lumMod val="75000"/>
                      </a:schemeClr>
                    </a:gs>
                  </a:gsLst>
                  <a:lin ang="5580000" scaled="0"/>
                  <a:tileRect/>
                </a:gradFill>
              </a:rPr>
              <a:t>)</a:t>
            </a:r>
          </a:p>
          <a:p>
            <a:pPr marL="285750" indent="-285750">
              <a:spcBef>
                <a:spcPct val="20000"/>
              </a:spcBef>
              <a:spcAft>
                <a:spcPts val="600"/>
              </a:spcAft>
              <a:buFont typeface="Arial"/>
              <a:buChar char="•"/>
            </a:pPr>
            <a:r>
              <a:rPr lang="en-US" b="1" dirty="0">
                <a:gradFill flip="none" rotWithShape="1">
                  <a:gsLst>
                    <a:gs pos="0">
                      <a:schemeClr val="tx1"/>
                    </a:gs>
                    <a:gs pos="100000">
                      <a:schemeClr val="tx1">
                        <a:lumMod val="75000"/>
                      </a:schemeClr>
                    </a:gs>
                  </a:gsLst>
                  <a:lin ang="5580000" scaled="0"/>
                  <a:tileRect/>
                </a:gradFill>
              </a:rPr>
              <a:t>PCI (</a:t>
            </a:r>
            <a:r>
              <a:rPr lang="en-US" dirty="0">
                <a:gradFill flip="none" rotWithShape="1">
                  <a:gsLst>
                    <a:gs pos="0">
                      <a:schemeClr val="tx1"/>
                    </a:gs>
                    <a:gs pos="100000">
                      <a:schemeClr val="tx1">
                        <a:lumMod val="75000"/>
                      </a:schemeClr>
                    </a:gs>
                  </a:gsLst>
                  <a:lin ang="5580000" scaled="0"/>
                  <a:tileRect/>
                </a:gradFill>
              </a:rPr>
              <a:t>Payment Card Industry</a:t>
            </a:r>
            <a:r>
              <a:rPr lang="en-US" b="1" dirty="0">
                <a:gradFill flip="none" rotWithShape="1">
                  <a:gsLst>
                    <a:gs pos="0">
                      <a:schemeClr val="tx1"/>
                    </a:gs>
                    <a:gs pos="100000">
                      <a:schemeClr val="tx1">
                        <a:lumMod val="75000"/>
                      </a:schemeClr>
                    </a:gs>
                  </a:gsLst>
                  <a:lin ang="5580000" scaled="0"/>
                  <a:tileRect/>
                </a:gradFill>
              </a:rPr>
              <a:t>)</a:t>
            </a:r>
          </a:p>
          <a:p>
            <a:pPr marL="285750" indent="-285750">
              <a:spcBef>
                <a:spcPct val="20000"/>
              </a:spcBef>
              <a:spcAft>
                <a:spcPts val="600"/>
              </a:spcAft>
              <a:buFont typeface="Arial"/>
              <a:buChar char="•"/>
            </a:pPr>
            <a:r>
              <a:rPr lang="en-US" b="1" dirty="0">
                <a:gradFill flip="none" rotWithShape="1">
                  <a:gsLst>
                    <a:gs pos="0">
                      <a:schemeClr val="tx1"/>
                    </a:gs>
                    <a:gs pos="100000">
                      <a:schemeClr val="tx1">
                        <a:lumMod val="75000"/>
                      </a:schemeClr>
                    </a:gs>
                  </a:gsLst>
                  <a:lin ang="5580000" scaled="0"/>
                  <a:tileRect/>
                </a:gradFill>
              </a:rPr>
              <a:t>DSS (</a:t>
            </a:r>
            <a:r>
              <a:rPr lang="en-US" dirty="0">
                <a:gradFill flip="none" rotWithShape="1">
                  <a:gsLst>
                    <a:gs pos="0">
                      <a:schemeClr val="tx1"/>
                    </a:gs>
                    <a:gs pos="100000">
                      <a:schemeClr val="tx1">
                        <a:lumMod val="75000"/>
                      </a:schemeClr>
                    </a:gs>
                  </a:gsLst>
                  <a:lin ang="5580000" scaled="0"/>
                  <a:tileRect/>
                </a:gradFill>
              </a:rPr>
              <a:t>Data Security Standard</a:t>
            </a:r>
            <a:r>
              <a:rPr lang="en-US" b="1" dirty="0">
                <a:gradFill flip="none" rotWithShape="1">
                  <a:gsLst>
                    <a:gs pos="0">
                      <a:schemeClr val="tx1"/>
                    </a:gs>
                    <a:gs pos="100000">
                      <a:schemeClr val="tx1">
                        <a:lumMod val="75000"/>
                      </a:schemeClr>
                    </a:gs>
                  </a:gsLst>
                  <a:lin ang="5580000" scaled="0"/>
                  <a:tileRect/>
                </a:gradFill>
              </a:rPr>
              <a:t>)</a:t>
            </a:r>
          </a:p>
          <a:p>
            <a:pPr>
              <a:spcBef>
                <a:spcPct val="20000"/>
              </a:spcBef>
              <a:spcAft>
                <a:spcPts val="600"/>
              </a:spcAft>
              <a:buFont typeface="Arial"/>
              <a:buChar char="•"/>
            </a:pPr>
            <a:r>
              <a:rPr lang="en-US" b="1" dirty="0">
                <a:gradFill flip="none" rotWithShape="1">
                  <a:gsLst>
                    <a:gs pos="0">
                      <a:schemeClr val="tx1"/>
                    </a:gs>
                    <a:gs pos="100000">
                      <a:schemeClr val="tx1">
                        <a:lumMod val="75000"/>
                      </a:schemeClr>
                    </a:gs>
                  </a:gsLst>
                  <a:lin ang="5580000" scaled="0"/>
                  <a:tileRect/>
                </a:gradFill>
              </a:rPr>
              <a:t>SOAR (Security Orchestration, Automation, &amp; Response)</a:t>
            </a:r>
          </a:p>
          <a:p>
            <a:pPr>
              <a:spcBef>
                <a:spcPct val="20000"/>
              </a:spcBef>
              <a:spcAft>
                <a:spcPts val="600"/>
              </a:spcAft>
              <a:buFont typeface="Arial"/>
              <a:buChar char="•"/>
            </a:pPr>
            <a:r>
              <a:rPr lang="en-US" b="1" dirty="0">
                <a:gradFill flip="none" rotWithShape="1">
                  <a:gsLst>
                    <a:gs pos="0">
                      <a:schemeClr val="tx1"/>
                    </a:gs>
                    <a:gs pos="100000">
                      <a:schemeClr val="tx1">
                        <a:lumMod val="75000"/>
                      </a:schemeClr>
                    </a:gs>
                  </a:gsLst>
                  <a:lin ang="5580000" scaled="0"/>
                  <a:tileRect/>
                </a:gradFill>
              </a:rPr>
              <a:t>SIEM (</a:t>
            </a:r>
            <a:r>
              <a:rPr lang="en-US" dirty="0">
                <a:gradFill flip="none" rotWithShape="1">
                  <a:gsLst>
                    <a:gs pos="0">
                      <a:schemeClr val="tx1"/>
                    </a:gs>
                    <a:gs pos="100000">
                      <a:schemeClr val="tx1">
                        <a:lumMod val="75000"/>
                      </a:schemeClr>
                    </a:gs>
                  </a:gsLst>
                  <a:lin ang="5580000" scaled="0"/>
                  <a:tileRect/>
                </a:gradFill>
              </a:rPr>
              <a:t>Security Information and Event Management</a:t>
            </a:r>
            <a:r>
              <a:rPr lang="en-US" b="1" dirty="0">
                <a:gradFill flip="none" rotWithShape="1">
                  <a:gsLst>
                    <a:gs pos="0">
                      <a:schemeClr val="tx1"/>
                    </a:gs>
                    <a:gs pos="100000">
                      <a:schemeClr val="tx1">
                        <a:lumMod val="75000"/>
                      </a:schemeClr>
                    </a:gs>
                  </a:gsLst>
                  <a:lin ang="5580000" scaled="0"/>
                  <a:tileRect/>
                </a:gradFill>
              </a:rPr>
              <a:t>)</a:t>
            </a:r>
          </a:p>
          <a:p>
            <a:pPr>
              <a:spcBef>
                <a:spcPct val="20000"/>
              </a:spcBef>
              <a:spcAft>
                <a:spcPts val="600"/>
              </a:spcAft>
              <a:buFont typeface="Arial"/>
              <a:buChar char="•"/>
            </a:pPr>
            <a:endParaRPr lang="en-US" dirty="0">
              <a:gradFill flip="none" rotWithShape="1">
                <a:gsLst>
                  <a:gs pos="0">
                    <a:schemeClr val="tx1"/>
                  </a:gs>
                  <a:gs pos="100000">
                    <a:schemeClr val="tx1">
                      <a:lumMod val="75000"/>
                    </a:schemeClr>
                  </a:gs>
                </a:gsLst>
                <a:lin ang="5580000" scaled="0"/>
                <a:tileRect/>
              </a:gradFill>
            </a:endParaRPr>
          </a:p>
        </p:txBody>
      </p:sp>
      <p:pic>
        <p:nvPicPr>
          <p:cNvPr id="11" name="Picture 10" descr="A picture containing graphical user interface&#10;&#10;Description automatically generated">
            <a:extLst>
              <a:ext uri="{FF2B5EF4-FFF2-40B4-BE49-F238E27FC236}">
                <a16:creationId xmlns:a16="http://schemas.microsoft.com/office/drawing/2014/main" id="{301566AB-4D10-4DDC-426D-1E69F85C66C0}"/>
              </a:ext>
            </a:extLst>
          </p:cNvPr>
          <p:cNvPicPr>
            <a:picLocks noChangeAspect="1"/>
          </p:cNvPicPr>
          <p:nvPr/>
        </p:nvPicPr>
        <p:blipFill>
          <a:blip r:embed="rId4"/>
          <a:stretch>
            <a:fillRect/>
          </a:stretch>
        </p:blipFill>
        <p:spPr>
          <a:xfrm>
            <a:off x="643192" y="2042363"/>
            <a:ext cx="5451627" cy="2453232"/>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328451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C91A386-69CA-C45E-D4C5-62C9EEDEEDF6}"/>
              </a:ext>
            </a:extLst>
          </p:cNvPr>
          <p:cNvSpPr>
            <a:spLocks noGrp="1"/>
          </p:cNvSpPr>
          <p:nvPr>
            <p:ph type="title"/>
          </p:nvPr>
        </p:nvSpPr>
        <p:spPr>
          <a:xfrm>
            <a:off x="6420465" y="609600"/>
            <a:ext cx="5122606" cy="1905000"/>
          </a:xfrm>
        </p:spPr>
        <p:txBody>
          <a:bodyPr vert="horz" lIns="91440" tIns="45720" rIns="91440" bIns="45720" rtlCol="0" anchor="ctr">
            <a:normAutofit/>
          </a:bodyPr>
          <a:lstStyle/>
          <a:p>
            <a:r>
              <a:rPr lang="en-US" sz="3200">
                <a:gradFill flip="none" rotWithShape="1">
                  <a:gsLst>
                    <a:gs pos="0">
                      <a:schemeClr val="tx1"/>
                    </a:gs>
                    <a:gs pos="100000">
                      <a:schemeClr val="tx1">
                        <a:lumMod val="65000"/>
                      </a:schemeClr>
                    </a:gs>
                  </a:gsLst>
                  <a:lin ang="5580000" scaled="0"/>
                  <a:tileRect/>
                </a:gradFill>
                <a:ea typeface="+mj-ea"/>
                <a:cs typeface="+mj-cs"/>
              </a:rPr>
              <a:t>Advantages of Microsoft Sentinel​</a:t>
            </a:r>
            <a:br>
              <a:rPr lang="en-US" sz="3200">
                <a:gradFill flip="none" rotWithShape="1">
                  <a:gsLst>
                    <a:gs pos="0">
                      <a:schemeClr val="tx1"/>
                    </a:gs>
                    <a:gs pos="100000">
                      <a:schemeClr val="tx1">
                        <a:lumMod val="65000"/>
                      </a:schemeClr>
                    </a:gs>
                  </a:gsLst>
                  <a:lin ang="5580000" scaled="0"/>
                  <a:tileRect/>
                </a:gradFill>
                <a:ea typeface="+mj-ea"/>
                <a:cs typeface="+mj-cs"/>
              </a:rPr>
            </a:br>
            <a:endParaRPr lang="en-US" sz="3200">
              <a:gradFill flip="none" rotWithShape="1">
                <a:gsLst>
                  <a:gs pos="0">
                    <a:schemeClr val="tx1"/>
                  </a:gs>
                  <a:gs pos="100000">
                    <a:schemeClr val="tx1">
                      <a:lumMod val="65000"/>
                    </a:schemeClr>
                  </a:gs>
                </a:gsLst>
                <a:lin ang="5580000" scaled="0"/>
                <a:tileRect/>
              </a:gradFill>
              <a:ea typeface="+mj-ea"/>
              <a:cs typeface="+mj-cs"/>
            </a:endParaRPr>
          </a:p>
        </p:txBody>
      </p:sp>
      <p:sp>
        <p:nvSpPr>
          <p:cNvPr id="6" name="Content Placeholder 5">
            <a:extLst>
              <a:ext uri="{FF2B5EF4-FFF2-40B4-BE49-F238E27FC236}">
                <a16:creationId xmlns:a16="http://schemas.microsoft.com/office/drawing/2014/main" id="{DF82AF0E-9619-DDA3-7C00-52E8A7CF4E9B}"/>
              </a:ext>
            </a:extLst>
          </p:cNvPr>
          <p:cNvSpPr>
            <a:spLocks noGrp="1"/>
          </p:cNvSpPr>
          <p:nvPr>
            <p:ph sz="quarter" idx="15"/>
          </p:nvPr>
        </p:nvSpPr>
        <p:spPr>
          <a:xfrm>
            <a:off x="6420465" y="2666999"/>
            <a:ext cx="5122606" cy="3216276"/>
          </a:xfrm>
        </p:spPr>
        <p:txBody>
          <a:bodyPr vert="horz" lIns="91440" tIns="45720" rIns="91440" bIns="45720" rtlCol="0" anchor="t">
            <a:normAutofit/>
          </a:bodyPr>
          <a:lstStyle/>
          <a:p>
            <a:pPr>
              <a:spcBef>
                <a:spcPct val="20000"/>
              </a:spcBef>
              <a:spcAft>
                <a:spcPts val="600"/>
              </a:spcAft>
              <a:buFont typeface="Arial"/>
              <a:buChar char="•"/>
            </a:pPr>
            <a:r>
              <a:rPr lang="en-US"/>
              <a:t>SOAR (Security Orchestration, Automation, &amp; Response)</a:t>
            </a:r>
          </a:p>
          <a:p>
            <a:pPr marL="285750" indent="-285750">
              <a:spcBef>
                <a:spcPct val="20000"/>
              </a:spcBef>
              <a:spcAft>
                <a:spcPts val="600"/>
              </a:spcAft>
              <a:buFont typeface="Arial"/>
              <a:buChar char="•"/>
            </a:pPr>
            <a:r>
              <a:rPr lang="en-US"/>
              <a:t>Threat Intelligence</a:t>
            </a:r>
          </a:p>
          <a:p>
            <a:pPr marL="285750" indent="-285750">
              <a:spcBef>
                <a:spcPct val="20000"/>
              </a:spcBef>
              <a:spcAft>
                <a:spcPts val="600"/>
              </a:spcAft>
              <a:buFont typeface="Arial"/>
              <a:buChar char="•"/>
            </a:pPr>
            <a:r>
              <a:rPr lang="en-US"/>
              <a:t>Automation</a:t>
            </a:r>
          </a:p>
          <a:p>
            <a:pPr marL="285750" indent="-285750">
              <a:spcBef>
                <a:spcPct val="20000"/>
              </a:spcBef>
              <a:spcAft>
                <a:spcPts val="600"/>
              </a:spcAft>
              <a:buFont typeface="Arial"/>
              <a:buChar char="•"/>
            </a:pPr>
            <a:r>
              <a:rPr lang="en-US"/>
              <a:t>Response </a:t>
            </a:r>
          </a:p>
          <a:p>
            <a:pPr marL="285750" indent="-285750">
              <a:spcBef>
                <a:spcPct val="20000"/>
              </a:spcBef>
              <a:spcAft>
                <a:spcPts val="600"/>
              </a:spcAft>
              <a:buFont typeface="Arial"/>
              <a:buChar char="•"/>
            </a:pPr>
            <a:r>
              <a:rPr lang="en-US"/>
              <a:t>Orchestration</a:t>
            </a:r>
          </a:p>
          <a:p>
            <a:pPr>
              <a:spcBef>
                <a:spcPct val="20000"/>
              </a:spcBef>
              <a:spcAft>
                <a:spcPts val="600"/>
              </a:spcAft>
              <a:buFont typeface="Arial"/>
              <a:buChar char="•"/>
            </a:pPr>
            <a:r>
              <a:rPr lang="en-US"/>
              <a:t>SIEM (Security Information and Event Management)</a:t>
            </a:r>
          </a:p>
          <a:p>
            <a:pPr marL="285750" indent="-285750">
              <a:spcBef>
                <a:spcPct val="20000"/>
              </a:spcBef>
              <a:spcAft>
                <a:spcPts val="600"/>
              </a:spcAft>
              <a:buFont typeface="Arial"/>
              <a:buChar char="•"/>
            </a:pPr>
            <a:r>
              <a:rPr lang="en-US"/>
              <a:t>Log management</a:t>
            </a:r>
          </a:p>
          <a:p>
            <a:pPr marL="285750" indent="-285750">
              <a:spcBef>
                <a:spcPct val="20000"/>
              </a:spcBef>
              <a:spcAft>
                <a:spcPts val="600"/>
              </a:spcAft>
              <a:buFont typeface="Arial"/>
              <a:buChar char="•"/>
            </a:pPr>
            <a:r>
              <a:rPr lang="en-US"/>
              <a:t>Event Correlation</a:t>
            </a:r>
          </a:p>
          <a:p>
            <a:pPr marL="285750" indent="-285750">
              <a:spcBef>
                <a:spcPct val="20000"/>
              </a:spcBef>
              <a:spcAft>
                <a:spcPts val="600"/>
              </a:spcAft>
              <a:buFont typeface="Arial"/>
              <a:buChar char="•"/>
            </a:pPr>
            <a:r>
              <a:rPr lang="en-US"/>
              <a:t>Incident Monitoring</a:t>
            </a:r>
          </a:p>
        </p:txBody>
      </p:sp>
      <p:pic>
        <p:nvPicPr>
          <p:cNvPr id="13" name="Picture 12" descr="A picture containing text, electronics&#10;&#10;Description automatically generated">
            <a:extLst>
              <a:ext uri="{FF2B5EF4-FFF2-40B4-BE49-F238E27FC236}">
                <a16:creationId xmlns:a16="http://schemas.microsoft.com/office/drawing/2014/main" id="{2772F3D6-2A0F-9D95-F46D-E1B598DF964C}"/>
              </a:ext>
            </a:extLst>
          </p:cNvPr>
          <p:cNvPicPr>
            <a:picLocks noChangeAspect="1"/>
          </p:cNvPicPr>
          <p:nvPr/>
        </p:nvPicPr>
        <p:blipFill>
          <a:blip r:embed="rId4"/>
          <a:stretch>
            <a:fillRect/>
          </a:stretch>
        </p:blipFill>
        <p:spPr>
          <a:xfrm>
            <a:off x="830408" y="645106"/>
            <a:ext cx="5077194"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166535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D46D30A-80A3-0DF6-A29E-AC5F7BD828DC}"/>
              </a:ext>
            </a:extLst>
          </p:cNvPr>
          <p:cNvSpPr>
            <a:spLocks noGrp="1"/>
          </p:cNvSpPr>
          <p:nvPr>
            <p:ph type="title"/>
          </p:nvPr>
        </p:nvSpPr>
        <p:spPr>
          <a:xfrm>
            <a:off x="6420465" y="609600"/>
            <a:ext cx="5122606" cy="1905000"/>
          </a:xfrm>
        </p:spPr>
        <p:txBody>
          <a:bodyPr vert="horz" lIns="91440" tIns="45720" rIns="91440" bIns="45720" rtlCol="0" anchor="ctr">
            <a:normAutofit/>
          </a:bodyPr>
          <a:lstStyle/>
          <a:p>
            <a:r>
              <a:rPr lang="en-US" sz="3200">
                <a:gradFill flip="none" rotWithShape="1">
                  <a:gsLst>
                    <a:gs pos="0">
                      <a:schemeClr val="tx1"/>
                    </a:gs>
                    <a:gs pos="100000">
                      <a:schemeClr val="tx1">
                        <a:lumMod val="65000"/>
                      </a:schemeClr>
                    </a:gs>
                  </a:gsLst>
                  <a:lin ang="5580000" scaled="0"/>
                  <a:tileRect/>
                </a:gradFill>
                <a:ea typeface="+mj-ea"/>
                <a:cs typeface="+mj-cs"/>
              </a:rPr>
              <a:t>Pairing Security Hub and Sentinel Together</a:t>
            </a:r>
          </a:p>
        </p:txBody>
      </p:sp>
      <p:sp>
        <p:nvSpPr>
          <p:cNvPr id="6" name="Content Placeholder 5">
            <a:extLst>
              <a:ext uri="{FF2B5EF4-FFF2-40B4-BE49-F238E27FC236}">
                <a16:creationId xmlns:a16="http://schemas.microsoft.com/office/drawing/2014/main" id="{CB1D785D-3AFE-87E8-6650-B3D2D140BCA5}"/>
              </a:ext>
            </a:extLst>
          </p:cNvPr>
          <p:cNvSpPr>
            <a:spLocks noGrp="1"/>
          </p:cNvSpPr>
          <p:nvPr>
            <p:ph sz="quarter" idx="15"/>
          </p:nvPr>
        </p:nvSpPr>
        <p:spPr>
          <a:xfrm>
            <a:off x="6420465" y="2666999"/>
            <a:ext cx="5122606" cy="3216276"/>
          </a:xfrm>
        </p:spPr>
        <p:txBody>
          <a:bodyPr vert="horz" lIns="91440" tIns="45720" rIns="91440" bIns="45720" rtlCol="0" anchor="t">
            <a:normAutofit/>
          </a:bodyPr>
          <a:lstStyle/>
          <a:p>
            <a:pPr>
              <a:spcBef>
                <a:spcPct val="20000"/>
              </a:spcBef>
              <a:spcAft>
                <a:spcPts val="600"/>
              </a:spcAft>
              <a:buFont typeface="Arial"/>
              <a:buChar char="•"/>
            </a:pPr>
            <a:r>
              <a:rPr lang="en-US" dirty="0">
                <a:gradFill flip="none" rotWithShape="1">
                  <a:gsLst>
                    <a:gs pos="0">
                      <a:schemeClr val="tx1"/>
                    </a:gs>
                    <a:gs pos="100000">
                      <a:schemeClr val="tx1">
                        <a:lumMod val="75000"/>
                      </a:schemeClr>
                    </a:gs>
                  </a:gsLst>
                  <a:lin ang="5580000" scaled="0"/>
                  <a:tileRect/>
                </a:gradFill>
              </a:rPr>
              <a:t>“As the leading public cloud platforms, Azure and AWS each offer a broad and deep set of capabilities with global coverage. Yet many organizations choose to use both platforms together for greater choice and flexibility, as well as to spread their risk and dependencies with a multicloud approach” (Microsoft, </a:t>
            </a:r>
            <a:r>
              <a:rPr lang="en-US" dirty="0" err="1">
                <a:gradFill flip="none" rotWithShape="1">
                  <a:gsLst>
                    <a:gs pos="0">
                      <a:schemeClr val="tx1"/>
                    </a:gs>
                    <a:gs pos="100000">
                      <a:schemeClr val="tx1">
                        <a:lumMod val="75000"/>
                      </a:schemeClr>
                    </a:gs>
                  </a:gsLst>
                  <a:lin ang="5580000" scaled="0"/>
                  <a:tileRect/>
                </a:gradFill>
              </a:rPr>
              <a:t>n.d</a:t>
            </a:r>
            <a:r>
              <a:rPr lang="en-US" dirty="0">
                <a:gradFill flip="none" rotWithShape="1">
                  <a:gsLst>
                    <a:gs pos="0">
                      <a:schemeClr val="tx1"/>
                    </a:gs>
                    <a:gs pos="100000">
                      <a:schemeClr val="tx1">
                        <a:lumMod val="75000"/>
                      </a:schemeClr>
                    </a:gs>
                  </a:gsLst>
                  <a:lin ang="5580000" scaled="0"/>
                  <a:tileRect/>
                </a:gradFill>
              </a:rPr>
              <a:t>).</a:t>
            </a:r>
          </a:p>
        </p:txBody>
      </p:sp>
      <p:pic>
        <p:nvPicPr>
          <p:cNvPr id="9" name="Picture 8" descr="Cloud shaped hard drive with cables">
            <a:extLst>
              <a:ext uri="{FF2B5EF4-FFF2-40B4-BE49-F238E27FC236}">
                <a16:creationId xmlns:a16="http://schemas.microsoft.com/office/drawing/2014/main" id="{B49AEABE-F5CC-178D-0B35-FDDA1289D13D}"/>
              </a:ext>
            </a:extLst>
          </p:cNvPr>
          <p:cNvPicPr>
            <a:picLocks noChangeAspect="1"/>
          </p:cNvPicPr>
          <p:nvPr/>
        </p:nvPicPr>
        <p:blipFill rotWithShape="1">
          <a:blip r:embed="rId4"/>
          <a:srcRect l="17379" r="29930" b="1"/>
          <a:stretch/>
        </p:blipFill>
        <p:spPr>
          <a:xfrm>
            <a:off x="954054" y="645106"/>
            <a:ext cx="4829903" cy="5247747"/>
          </a:xfrm>
          <a:prstGeom prst="roundRect">
            <a:avLst>
              <a:gd name="adj" fmla="val 3517"/>
            </a:avLst>
          </a:prstGeom>
          <a:no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256613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E0084CC8-126C-AAA4-E323-490D46CD1E19}"/>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400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ea typeface="+mj-ea"/>
                <a:cs typeface="+mj-cs"/>
              </a:rPr>
              <a:t>Cost of AWS Security Hub</a:t>
            </a:r>
          </a:p>
        </p:txBody>
      </p:sp>
      <p:sp>
        <p:nvSpPr>
          <p:cNvPr id="39"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32" name="Picture 31" descr="Graphical user interface, text, application, email&#10;&#10;Description automatically generated">
            <a:extLst>
              <a:ext uri="{FF2B5EF4-FFF2-40B4-BE49-F238E27FC236}">
                <a16:creationId xmlns:a16="http://schemas.microsoft.com/office/drawing/2014/main" id="{BEE8CD9B-8B50-7FC7-DC45-8234C15A5F67}"/>
              </a:ext>
            </a:extLst>
          </p:cNvPr>
          <p:cNvPicPr>
            <a:picLocks noChangeAspect="1"/>
          </p:cNvPicPr>
          <p:nvPr/>
        </p:nvPicPr>
        <p:blipFill>
          <a:blip r:embed="rId3"/>
          <a:stretch>
            <a:fillRect/>
          </a:stretch>
        </p:blipFill>
        <p:spPr>
          <a:xfrm>
            <a:off x="2297671" y="1115604"/>
            <a:ext cx="3605315" cy="4607432"/>
          </a:xfrm>
          <a:prstGeom prst="rect">
            <a:avLst/>
          </a:prstGeom>
          <a:noFill/>
        </p:spPr>
      </p:pic>
      <p:sp>
        <p:nvSpPr>
          <p:cNvPr id="3" name="Date Placeholder 2" hidden="1">
            <a:extLst>
              <a:ext uri="{FF2B5EF4-FFF2-40B4-BE49-F238E27FC236}">
                <a16:creationId xmlns:a16="http://schemas.microsoft.com/office/drawing/2014/main" id="{3FBC262F-6273-4E26-900C-2272F0CECEED}"/>
              </a:ext>
            </a:extLst>
          </p:cNvPr>
          <p:cNvSpPr>
            <a:spLocks noGrp="1"/>
          </p:cNvSpPr>
          <p:nvPr>
            <p:ph type="dt" sz="half" idx="4294967295"/>
          </p:nvPr>
        </p:nvSpPr>
        <p:spPr>
          <a:xfrm>
            <a:off x="0" y="6356350"/>
            <a:ext cx="2743200" cy="365125"/>
          </a:xfrm>
        </p:spPr>
        <p:txBody>
          <a:bodyPr anchor="ctr">
            <a:normAutofit/>
          </a:bodyPr>
          <a:lstStyle/>
          <a:p>
            <a:pPr>
              <a:spcAft>
                <a:spcPts val="600"/>
              </a:spcAft>
            </a:pPr>
            <a:r>
              <a:rPr lang="en-US"/>
              <a:t>8/05/20XX</a:t>
            </a:r>
          </a:p>
        </p:txBody>
      </p:sp>
      <p:sp>
        <p:nvSpPr>
          <p:cNvPr id="5" name="Slide Number Placeholder 4" hidden="1">
            <a:extLst>
              <a:ext uri="{FF2B5EF4-FFF2-40B4-BE49-F238E27FC236}">
                <a16:creationId xmlns:a16="http://schemas.microsoft.com/office/drawing/2014/main" id="{B7196A30-0472-8F29-BDA7-0E40E7B4253E}"/>
              </a:ext>
            </a:extLst>
          </p:cNvPr>
          <p:cNvSpPr>
            <a:spLocks noGrp="1"/>
          </p:cNvSpPr>
          <p:nvPr>
            <p:ph type="sldNum" sz="quarter" idx="4294967295"/>
          </p:nvPr>
        </p:nvSpPr>
        <p:spPr>
          <a:xfrm>
            <a:off x="11349038" y="6356350"/>
            <a:ext cx="842962" cy="365125"/>
          </a:xfrm>
        </p:spPr>
        <p:txBody>
          <a:bodyPr anchor="ctr">
            <a:normAutofit/>
          </a:bodyPr>
          <a:lstStyle/>
          <a:p>
            <a:pPr>
              <a:spcAft>
                <a:spcPts val="600"/>
              </a:spcAft>
            </a:pPr>
            <a:fld id="{18D65601-5AE2-46FC-B138-694DDD2B510D}" type="slidenum">
              <a:rPr lang="en-US" smtClean="0"/>
              <a:pPr>
                <a:spcAft>
                  <a:spcPts val="600"/>
                </a:spcAft>
              </a:pPr>
              <a:t>6</a:t>
            </a:fld>
            <a:endParaRPr lang="en-US"/>
          </a:p>
        </p:txBody>
      </p:sp>
    </p:spTree>
    <p:extLst>
      <p:ext uri="{BB962C8B-B14F-4D97-AF65-F5344CB8AC3E}">
        <p14:creationId xmlns:p14="http://schemas.microsoft.com/office/powerpoint/2010/main" val="49575501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4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B81DEF41-27D8-5F02-A1D4-AB1BEAB95BE7}"/>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400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Cost of Microsoft Sentinel</a:t>
            </a:r>
          </a:p>
        </p:txBody>
      </p:sp>
      <p:sp>
        <p:nvSpPr>
          <p:cNvPr id="22"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 name="Slide Number Placeholder 4" hidden="1">
            <a:extLst>
              <a:ext uri="{FF2B5EF4-FFF2-40B4-BE49-F238E27FC236}">
                <a16:creationId xmlns:a16="http://schemas.microsoft.com/office/drawing/2014/main" id="{3345F3CB-BD5F-E568-7EEF-67AA21A670DB}"/>
              </a:ext>
            </a:extLst>
          </p:cNvPr>
          <p:cNvSpPr>
            <a:spLocks noGrp="1"/>
          </p:cNvSpPr>
          <p:nvPr>
            <p:ph type="sldNum" sz="quarter" idx="4294967295"/>
          </p:nvPr>
        </p:nvSpPr>
        <p:spPr>
          <a:xfrm>
            <a:off x="9448800" y="6356350"/>
            <a:ext cx="2743200" cy="365125"/>
          </a:xfrm>
        </p:spPr>
        <p:txBody>
          <a:bodyPr/>
          <a:lstStyle/>
          <a:p>
            <a:pPr>
              <a:spcAft>
                <a:spcPts val="600"/>
              </a:spcAft>
            </a:pPr>
            <a:fld id="{18D65601-5AE2-46FC-B138-694DDD2B510D}" type="slidenum">
              <a:rPr lang="en-US" smtClean="0"/>
              <a:pPr>
                <a:spcAft>
                  <a:spcPts val="600"/>
                </a:spcAft>
              </a:pPr>
              <a:t>7</a:t>
            </a:fld>
            <a:endParaRPr lang="en-US"/>
          </a:p>
        </p:txBody>
      </p:sp>
      <p:pic>
        <p:nvPicPr>
          <p:cNvPr id="13" name="Picture 12">
            <a:extLst>
              <a:ext uri="{FF2B5EF4-FFF2-40B4-BE49-F238E27FC236}">
                <a16:creationId xmlns:a16="http://schemas.microsoft.com/office/drawing/2014/main" id="{24F4122B-384A-45E4-56A1-2728EB484A62}"/>
              </a:ext>
            </a:extLst>
          </p:cNvPr>
          <p:cNvPicPr>
            <a:picLocks noChangeAspect="1"/>
          </p:cNvPicPr>
          <p:nvPr/>
        </p:nvPicPr>
        <p:blipFill>
          <a:blip r:embed="rId3"/>
          <a:stretch>
            <a:fillRect/>
          </a:stretch>
        </p:blipFill>
        <p:spPr>
          <a:xfrm>
            <a:off x="892693" y="2001027"/>
            <a:ext cx="6415272" cy="2855945"/>
          </a:xfrm>
          <a:prstGeom prst="rect">
            <a:avLst/>
          </a:prstGeom>
        </p:spPr>
      </p:pic>
    </p:spTree>
    <p:extLst>
      <p:ext uri="{BB962C8B-B14F-4D97-AF65-F5344CB8AC3E}">
        <p14:creationId xmlns:p14="http://schemas.microsoft.com/office/powerpoint/2010/main" val="14277572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4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C55B9B6-3284-4A87-B88E-29DF8ECF86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76E12757-EE0C-776B-DB0A-8823DC7A5665}"/>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ea typeface="+mj-ea"/>
                <a:cs typeface="+mj-cs"/>
              </a:rPr>
              <a:t>Concerns</a:t>
            </a:r>
          </a:p>
        </p:txBody>
      </p:sp>
      <p:sp>
        <p:nvSpPr>
          <p:cNvPr id="6" name="Content Placeholder 5">
            <a:extLst>
              <a:ext uri="{FF2B5EF4-FFF2-40B4-BE49-F238E27FC236}">
                <a16:creationId xmlns:a16="http://schemas.microsoft.com/office/drawing/2014/main" id="{AC6C69A6-5F0A-3946-C4E0-4F78446D8E60}"/>
              </a:ext>
            </a:extLst>
          </p:cNvPr>
          <p:cNvSpPr>
            <a:spLocks noGrp="1"/>
          </p:cNvSpPr>
          <p:nvPr>
            <p:ph sz="quarter" idx="15"/>
          </p:nvPr>
        </p:nvSpPr>
        <p:spPr>
          <a:xfrm>
            <a:off x="6735098" y="4365523"/>
            <a:ext cx="4798140" cy="1793053"/>
          </a:xfrm>
        </p:spPr>
        <p:txBody>
          <a:bodyPr vert="horz" lIns="91440" tIns="45720" rIns="91440" bIns="45720" rtlCol="0" anchor="t">
            <a:normAutofit/>
          </a:bodyPr>
          <a:lstStyle/>
          <a:p>
            <a:pPr algn="ctr">
              <a:spcBef>
                <a:spcPct val="20000"/>
              </a:spcBef>
              <a:spcAft>
                <a:spcPts val="600"/>
              </a:spcAft>
            </a:pPr>
            <a:r>
              <a:rPr lang="en-US" sz="2100">
                <a:gradFill flip="none" rotWithShape="1">
                  <a:gsLst>
                    <a:gs pos="0">
                      <a:sysClr val="window" lastClr="FFFFFF"/>
                    </a:gs>
                    <a:gs pos="100000">
                      <a:sysClr val="window" lastClr="FFFFFF">
                        <a:lumMod val="75000"/>
                      </a:sysClr>
                    </a:gs>
                  </a:gsLst>
                  <a:lin ang="5400000" scaled="0"/>
                  <a:tileRect/>
                </a:gradFill>
              </a:rPr>
              <a:t>Cost of two services</a:t>
            </a:r>
          </a:p>
        </p:txBody>
      </p:sp>
      <p:sp>
        <p:nvSpPr>
          <p:cNvPr id="16" name="Rounded Rectangle 7">
            <a:extLst>
              <a:ext uri="{FF2B5EF4-FFF2-40B4-BE49-F238E27FC236}">
                <a16:creationId xmlns:a16="http://schemas.microsoft.com/office/drawing/2014/main" id="{9B5F5ECB-A05F-4FAD-9AAC-BC767A811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5457375"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1" name="Graphic 10" descr="Money">
            <a:extLst>
              <a:ext uri="{FF2B5EF4-FFF2-40B4-BE49-F238E27FC236}">
                <a16:creationId xmlns:a16="http://schemas.microsoft.com/office/drawing/2014/main" id="{1B96F9F0-E169-E642-9D01-C1AF678248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2167" y="1174509"/>
            <a:ext cx="4489621" cy="4489621"/>
          </a:xfrm>
          <a:prstGeom prst="rect">
            <a:avLst/>
          </a:prstGeom>
        </p:spPr>
      </p:pic>
    </p:spTree>
    <p:extLst>
      <p:ext uri="{BB962C8B-B14F-4D97-AF65-F5344CB8AC3E}">
        <p14:creationId xmlns:p14="http://schemas.microsoft.com/office/powerpoint/2010/main" val="268772063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700"/>
                                        <p:tgtEl>
                                          <p:spTgt spid="11"/>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7"/>
                                        </p:tgtEl>
                                        <p:attrNameLst>
                                          <p:attrName>style.visibility</p:attrName>
                                        </p:attrNameLst>
                                      </p:cBhvr>
                                      <p:to>
                                        <p:strVal val="visible"/>
                                      </p:to>
                                    </p:set>
                                    <p:animEffect transition="in" filter="fade">
                                      <p:cBhvr>
                                        <p:cTn id="10" dur="4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EA6D9D1-77A8-2A0D-59B2-D3441BD7A8A8}"/>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Conclusion</a:t>
            </a:r>
          </a:p>
        </p:txBody>
      </p:sp>
      <p:sp>
        <p:nvSpPr>
          <p:cNvPr id="12" name="Rounded Rectangle 7">
            <a:extLst>
              <a:ext uri="{FF2B5EF4-FFF2-40B4-BE49-F238E27FC236}">
                <a16:creationId xmlns:a16="http://schemas.microsoft.com/office/drawing/2014/main" id="{9DAC9F73-F9E1-419D-8673-AF4E754CE6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5457375" cy="5597200"/>
          </a:xfrm>
          <a:prstGeom prst="roundRect">
            <a:avLst>
              <a:gd name="adj" fmla="val 3812"/>
            </a:avLst>
          </a:prstGeom>
          <a:solidFill>
            <a:srgbClr val="FFFFFF"/>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6" descr="Empty black couch">
            <a:extLst>
              <a:ext uri="{FF2B5EF4-FFF2-40B4-BE49-F238E27FC236}">
                <a16:creationId xmlns:a16="http://schemas.microsoft.com/office/drawing/2014/main" id="{897AAD62-E155-5B58-4F01-5DC5A84DF202}"/>
              </a:ext>
            </a:extLst>
          </p:cNvPr>
          <p:cNvPicPr>
            <a:picLocks noGrp="1" noChangeAspect="1"/>
          </p:cNvPicPr>
          <p:nvPr>
            <p:ph type="pic" sz="quarter" idx="10"/>
          </p:nvPr>
        </p:nvPicPr>
        <p:blipFill rotWithShape="1">
          <a:blip r:embed="rId4"/>
          <a:srcRect l="16278" r="18677" b="-2"/>
          <a:stretch/>
        </p:blipFill>
        <p:spPr>
          <a:xfrm>
            <a:off x="1142167" y="1115604"/>
            <a:ext cx="4489621" cy="4607432"/>
          </a:xfrm>
          <a:prstGeom prst="rect">
            <a:avLst/>
          </a:prstGeom>
        </p:spPr>
      </p:pic>
    </p:spTree>
    <p:extLst>
      <p:ext uri="{BB962C8B-B14F-4D97-AF65-F5344CB8AC3E}">
        <p14:creationId xmlns:p14="http://schemas.microsoft.com/office/powerpoint/2010/main" val="4282641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4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AC34B31-7353-4357-814E-0E5916A110F2}">
  <ds:schemaRefs>
    <ds:schemaRef ds:uri="http://schemas.microsoft.com/sharepoint/v3/contenttype/forms"/>
  </ds:schemaRefs>
</ds:datastoreItem>
</file>

<file path=customXml/itemProps2.xml><?xml version="1.0" encoding="utf-8"?>
<ds:datastoreItem xmlns:ds="http://schemas.openxmlformats.org/officeDocument/2006/customXml" ds:itemID="{059B3369-3F0F-499C-9EE7-8EC46B6E8A7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1DE3569-F02A-48B1-8F6E-F11E8BF870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Mesh</Template>
  <TotalTime>547</TotalTime>
  <Words>1519</Words>
  <Application>Microsoft Office PowerPoint</Application>
  <PresentationFormat>Widescreen</PresentationFormat>
  <Paragraphs>71</Paragraphs>
  <Slides>12</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Century Gothic</vt:lpstr>
      <vt:lpstr>Times New Roman</vt:lpstr>
      <vt:lpstr>Univers LT Std 45 Light</vt:lpstr>
      <vt:lpstr>Mesh</vt:lpstr>
      <vt:lpstr>Cost of Microsoft Sentinel over AWS Security Hub</vt:lpstr>
      <vt:lpstr>Agenda</vt:lpstr>
      <vt:lpstr>Advantages of Amazon Web Services Security Hub </vt:lpstr>
      <vt:lpstr>Advantages of Microsoft Sentinel​ </vt:lpstr>
      <vt:lpstr>Pairing Security Hub and Sentinel Together</vt:lpstr>
      <vt:lpstr>Cost of AWS Security Hub</vt:lpstr>
      <vt:lpstr>Cost of Microsoft Sentinel</vt:lpstr>
      <vt:lpstr>Concerns</vt:lpstr>
      <vt:lpstr>Conclusion</vt:lpstr>
      <vt:lpstr>Next Week’s Ideas​</vt:lpstr>
      <vt:lpstr>Thank You</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use Sentinel over GuardDuty</dc:title>
  <dc:creator>ogjigsawisbh ogjigsawisbh</dc:creator>
  <cp:lastModifiedBy>ogjigsawisbh ogjigsawisbh</cp:lastModifiedBy>
  <cp:revision>61</cp:revision>
  <dcterms:created xsi:type="dcterms:W3CDTF">2022-08-06T17:27:36Z</dcterms:created>
  <dcterms:modified xsi:type="dcterms:W3CDTF">2022-08-08T17:04:16Z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